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Lst>
  <p:notesMasterIdLst>
    <p:notesMasterId r:id="rId10"/>
  </p:notesMasterIdLst>
  <p:sldIdLst>
    <p:sldId id="279" r:id="rId2"/>
    <p:sldId id="280" r:id="rId3"/>
    <p:sldId id="281" r:id="rId4"/>
    <p:sldId id="282" r:id="rId5"/>
    <p:sldId id="283" r:id="rId6"/>
    <p:sldId id="286" r:id="rId7"/>
    <p:sldId id="285" r:id="rId8"/>
    <p:sldId id="287" r:id="rId9"/>
  </p:sldIdLst>
  <p:sldSz cx="12192000" cy="6858000"/>
  <p:notesSz cx="6858000" cy="9144000"/>
  <p:embeddedFontLst>
    <p:embeddedFont>
      <p:font typeface="Montserrat SemiBold" panose="020B0604020202020204" charset="0"/>
      <p:bold r:id="rId11"/>
      <p:boldItalic r:id="rId12"/>
    </p:embeddedFont>
    <p:embeddedFont>
      <p:font typeface="Montserrat Medium" panose="020B0604020202020204" charset="0"/>
      <p:regular r:id="rId13"/>
      <p:italic r:id="rId14"/>
    </p:embeddedFont>
    <p:embeddedFont>
      <p:font typeface="Calibri" panose="020F0502020204030204" pitchFamily="34" charset="0"/>
      <p:regular r:id="rId15"/>
      <p:bold r:id="rId16"/>
      <p:italic r:id="rId17"/>
      <p:boldItalic r:id="rId18"/>
    </p:embeddedFont>
    <p:embeddedFont>
      <p:font typeface="Montserrat" panose="00000500000000000000" charset="0"/>
      <p:regular r:id="rId19"/>
      <p:bold r:id="rId20"/>
      <p:italic r:id="rId21"/>
      <p:boldItalic r:id="rId22"/>
    </p:embeddedFont>
  </p:embeddedFontLst>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42145"/>
    <a:srgbClr val="DEC9A2"/>
    <a:srgbClr val="BC945A"/>
    <a:srgbClr val="E3D0AF"/>
    <a:srgbClr val="404040"/>
    <a:srgbClr val="245C4F"/>
    <a:srgbClr val="6E152E"/>
    <a:srgbClr val="691B3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C083E6E3-FA7D-4D7B-A595-EF9225AFEA82}" styleName="Estilo claro 1 - Acento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E9639D4-E3E2-4D34-9284-5A2195B3D0D7}" styleName="Estilo claro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18603FDC-E32A-4AB5-989C-0864C3EAD2B8}" styleName="Estilo temático 2 - Énfasis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B301B821-A1FF-4177-AEE7-76D212191A09}" styleName="Estilo medio 1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Estilo medio 1 - Énfasis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583"/>
    <p:restoredTop sz="86395"/>
  </p:normalViewPr>
  <p:slideViewPr>
    <p:cSldViewPr snapToGrid="0" snapToObjects="1">
      <p:cViewPr>
        <p:scale>
          <a:sx n="66" d="100"/>
          <a:sy n="66" d="100"/>
        </p:scale>
        <p:origin x="-2712" y="-76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3.fntdata"/><Relationship Id="rId18" Type="http://schemas.openxmlformats.org/officeDocument/2006/relationships/font" Target="fonts/font8.fntdata"/><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11.fntdata"/><Relationship Id="rId7" Type="http://schemas.openxmlformats.org/officeDocument/2006/relationships/slide" Target="slides/slide6.xml"/><Relationship Id="rId12" Type="http://schemas.openxmlformats.org/officeDocument/2006/relationships/font" Target="fonts/font2.fntdata"/><Relationship Id="rId17" Type="http://schemas.openxmlformats.org/officeDocument/2006/relationships/font" Target="fonts/font7.fntdata"/><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font" Target="fonts/font6.fntdata"/><Relationship Id="rId20"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1.fntdata"/><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font" Target="fonts/font5.fntdata"/><Relationship Id="rId23" Type="http://schemas.openxmlformats.org/officeDocument/2006/relationships/presProps" Target="presProps.xml"/><Relationship Id="rId10" Type="http://schemas.openxmlformats.org/officeDocument/2006/relationships/notesMaster" Target="notesMasters/notesMaster1.xml"/><Relationship Id="rId19"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4.fntdata"/><Relationship Id="rId22" Type="http://schemas.openxmlformats.org/officeDocument/2006/relationships/font" Target="fonts/font1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0E016B-CAC3-6B4C-90C0-D7AA6A747DA3}" type="datetimeFigureOut">
              <a:rPr lang="es-MX" smtClean="0"/>
              <a:t>28/01/2022</a:t>
            </a:fld>
            <a:endParaRPr lang="es-MX"/>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MX"/>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BF3107-FFE8-3645-B89F-777090C37BF5}" type="slidenum">
              <a:rPr lang="es-MX" smtClean="0"/>
              <a:t>‹Nº›</a:t>
            </a:fld>
            <a:endParaRPr lang="es-MX"/>
          </a:p>
        </p:txBody>
      </p:sp>
    </p:spTree>
    <p:extLst>
      <p:ext uri="{BB962C8B-B14F-4D97-AF65-F5344CB8AC3E}">
        <p14:creationId xmlns:p14="http://schemas.microsoft.com/office/powerpoint/2010/main" val="31989042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Diapositiva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Marcador de fecha 3">
            <a:extLst>
              <a:ext uri="{FF2B5EF4-FFF2-40B4-BE49-F238E27FC236}">
                <a16:creationId xmlns:a16="http://schemas.microsoft.com/office/drawing/2014/main" xmlns="" id="{87955F23-1D39-834E-A409-9AC17BD76844}"/>
              </a:ext>
            </a:extLst>
          </p:cNvPr>
          <p:cNvSpPr>
            <a:spLocks noGrp="1"/>
          </p:cNvSpPr>
          <p:nvPr>
            <p:ph type="dt" sz="half" idx="10"/>
          </p:nvPr>
        </p:nvSpPr>
        <p:spPr/>
        <p:txBody>
          <a:bodyPr/>
          <a:lstStyle/>
          <a:p>
            <a:fld id="{62B8DF0E-90BF-EC4E-8934-156187A1162F}" type="datetimeFigureOut">
              <a:rPr lang="es-MX" smtClean="0"/>
              <a:t>28/01/2022</a:t>
            </a:fld>
            <a:endParaRPr lang="es-MX"/>
          </a:p>
        </p:txBody>
      </p:sp>
      <p:sp>
        <p:nvSpPr>
          <p:cNvPr id="5" name="Marcador de pie de página 4">
            <a:extLst>
              <a:ext uri="{FF2B5EF4-FFF2-40B4-BE49-F238E27FC236}">
                <a16:creationId xmlns:a16="http://schemas.microsoft.com/office/drawing/2014/main" xmlns="" id="{BC415F7B-CE6E-6D4A-B5AB-BDDDCD956C2F}"/>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xmlns="" id="{CAEF8AF7-5DF2-EB49-AC54-6BEB41FC7F07}"/>
              </a:ext>
            </a:extLst>
          </p:cNvPr>
          <p:cNvSpPr>
            <a:spLocks noGrp="1"/>
          </p:cNvSpPr>
          <p:nvPr>
            <p:ph type="sldNum" sz="quarter" idx="12"/>
          </p:nvPr>
        </p:nvSpPr>
        <p:spPr/>
        <p:txBody>
          <a:bodyPr/>
          <a:lstStyle/>
          <a:p>
            <a:fld id="{C119739B-ACC7-1A4E-906B-A9546BA1AB75}" type="slidenum">
              <a:rPr lang="es-MX" smtClean="0"/>
              <a:t>‹Nº›</a:t>
            </a:fld>
            <a:endParaRPr lang="es-MX"/>
          </a:p>
        </p:txBody>
      </p:sp>
      <p:sp>
        <p:nvSpPr>
          <p:cNvPr id="7" name="Título 1">
            <a:extLst>
              <a:ext uri="{FF2B5EF4-FFF2-40B4-BE49-F238E27FC236}">
                <a16:creationId xmlns:a16="http://schemas.microsoft.com/office/drawing/2014/main" xmlns="" id="{7609FFF5-262F-BE4B-9727-825EDD3DA84A}"/>
              </a:ext>
            </a:extLst>
          </p:cNvPr>
          <p:cNvSpPr>
            <a:spLocks noGrp="1"/>
          </p:cNvSpPr>
          <p:nvPr>
            <p:ph type="title" hasCustomPrompt="1"/>
          </p:nvPr>
        </p:nvSpPr>
        <p:spPr>
          <a:xfrm>
            <a:off x="363220" y="1631315"/>
            <a:ext cx="11465560" cy="1325563"/>
          </a:xfrm>
          <a:prstGeom prst="rect">
            <a:avLst/>
          </a:prstGeom>
          <a:noFill/>
        </p:spPr>
        <p:txBody>
          <a:bodyPr/>
          <a:lstStyle>
            <a:lvl1pPr algn="ctr">
              <a:defRPr b="0" i="0">
                <a:solidFill>
                  <a:srgbClr val="DEC9A2"/>
                </a:solidFill>
                <a:latin typeface="Montserrat SemiBold" panose="00000700000000000000" pitchFamily="2" charset="0"/>
              </a:defRPr>
            </a:lvl1pPr>
          </a:lstStyle>
          <a:p>
            <a:r>
              <a:rPr lang="es-ES" dirty="0"/>
              <a:t>LOREM IPSUM</a:t>
            </a:r>
            <a:br>
              <a:rPr lang="es-ES" dirty="0"/>
            </a:br>
            <a:r>
              <a:rPr lang="es-ES" dirty="0"/>
              <a:t>LOREM IPSUM</a:t>
            </a:r>
            <a:endParaRPr lang="es-MX" dirty="0"/>
          </a:p>
        </p:txBody>
      </p:sp>
      <p:sp>
        <p:nvSpPr>
          <p:cNvPr id="8" name="Marcador de contenido 2">
            <a:extLst>
              <a:ext uri="{FF2B5EF4-FFF2-40B4-BE49-F238E27FC236}">
                <a16:creationId xmlns:a16="http://schemas.microsoft.com/office/drawing/2014/main" xmlns="" id="{37BDC73D-88AC-3D46-B0FC-8933DC5B58A9}"/>
              </a:ext>
            </a:extLst>
          </p:cNvPr>
          <p:cNvSpPr>
            <a:spLocks noGrp="1"/>
          </p:cNvSpPr>
          <p:nvPr>
            <p:ph idx="1" hasCustomPrompt="1"/>
          </p:nvPr>
        </p:nvSpPr>
        <p:spPr>
          <a:xfrm>
            <a:off x="363220" y="3270884"/>
            <a:ext cx="11465560" cy="1137921"/>
          </a:xfrm>
          <a:prstGeom prst="rect">
            <a:avLst/>
          </a:prstGeom>
        </p:spPr>
        <p:txBody>
          <a:bodyPr>
            <a:normAutofit/>
          </a:bodyPr>
          <a:lstStyle>
            <a:lvl1pPr marL="0" indent="0" algn="ctr">
              <a:buNone/>
              <a:defRPr sz="2400" b="0" i="0">
                <a:solidFill>
                  <a:schemeClr val="bg1"/>
                </a:solidFill>
                <a:latin typeface="Montserrat SemiBold" panose="00000700000000000000" pitchFamily="2" charset="0"/>
              </a:defRPr>
            </a:lvl1pPr>
          </a:lstStyle>
          <a:p>
            <a:r>
              <a:rPr lang="es-ES" dirty="0"/>
              <a:t>LOREM IPSUM</a:t>
            </a:r>
          </a:p>
        </p:txBody>
      </p:sp>
      <p:cxnSp>
        <p:nvCxnSpPr>
          <p:cNvPr id="3" name="Conector recto 2">
            <a:extLst>
              <a:ext uri="{FF2B5EF4-FFF2-40B4-BE49-F238E27FC236}">
                <a16:creationId xmlns:a16="http://schemas.microsoft.com/office/drawing/2014/main" xmlns="" id="{C516FB4C-D80E-574A-85E4-0DF8B29E79BF}"/>
              </a:ext>
            </a:extLst>
          </p:cNvPr>
          <p:cNvCxnSpPr/>
          <p:nvPr userDrawn="1"/>
        </p:nvCxnSpPr>
        <p:spPr>
          <a:xfrm>
            <a:off x="2006600" y="3048000"/>
            <a:ext cx="8178800" cy="0"/>
          </a:xfrm>
          <a:prstGeom prst="line">
            <a:avLst/>
          </a:prstGeom>
          <a:ln w="38100">
            <a:solidFill>
              <a:srgbClr val="DEC9A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64162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4_Título y objet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29FCE891-2873-1849-A37C-A2CF6D30A712}"/>
              </a:ext>
            </a:extLst>
          </p:cNvPr>
          <p:cNvSpPr>
            <a:spLocks noGrp="1"/>
          </p:cNvSpPr>
          <p:nvPr>
            <p:ph type="title" hasCustomPrompt="1"/>
          </p:nvPr>
        </p:nvSpPr>
        <p:spPr>
          <a:xfrm>
            <a:off x="386080" y="568859"/>
            <a:ext cx="4155440" cy="1325563"/>
          </a:xfrm>
          <a:prstGeom prst="rect">
            <a:avLst/>
          </a:prstGeom>
          <a:noFill/>
        </p:spPr>
        <p:txBody>
          <a:bodyPr>
            <a:normAutofit/>
          </a:bodyPr>
          <a:lstStyle>
            <a:lvl1pPr algn="l">
              <a:defRPr sz="3600" b="0" i="0">
                <a:solidFill>
                  <a:schemeClr val="tx1">
                    <a:lumMod val="65000"/>
                    <a:lumOff val="35000"/>
                  </a:schemeClr>
                </a:solidFill>
                <a:latin typeface="Montserrat SemiBold" panose="00000700000000000000" pitchFamily="2" charset="0"/>
              </a:defRPr>
            </a:lvl1pPr>
          </a:lstStyle>
          <a:p>
            <a:r>
              <a:rPr lang="es-ES" dirty="0"/>
              <a:t>LOREM IPSUM</a:t>
            </a:r>
            <a:br>
              <a:rPr lang="es-ES" dirty="0"/>
            </a:br>
            <a:r>
              <a:rPr lang="es-ES" dirty="0"/>
              <a:t>LOREM IPSUM</a:t>
            </a:r>
            <a:endParaRPr lang="es-MX" dirty="0"/>
          </a:p>
        </p:txBody>
      </p:sp>
      <p:sp>
        <p:nvSpPr>
          <p:cNvPr id="3" name="Marcador de contenido 2">
            <a:extLst>
              <a:ext uri="{FF2B5EF4-FFF2-40B4-BE49-F238E27FC236}">
                <a16:creationId xmlns:a16="http://schemas.microsoft.com/office/drawing/2014/main" xmlns="" id="{2FA68CFE-9BDE-AC4E-8BE5-D2C5E6BBFBD0}"/>
              </a:ext>
            </a:extLst>
          </p:cNvPr>
          <p:cNvSpPr>
            <a:spLocks noGrp="1"/>
          </p:cNvSpPr>
          <p:nvPr>
            <p:ph idx="1" hasCustomPrompt="1"/>
          </p:nvPr>
        </p:nvSpPr>
        <p:spPr>
          <a:xfrm>
            <a:off x="5029200" y="1825625"/>
            <a:ext cx="6324600" cy="4351338"/>
          </a:xfrm>
          <a:prstGeom prst="rect">
            <a:avLst/>
          </a:prstGeom>
        </p:spPr>
        <p:txBody>
          <a:bodyPr>
            <a:normAutofit/>
          </a:bodyPr>
          <a:lstStyle>
            <a:lvl1pPr marL="0" indent="0" algn="l">
              <a:buNone/>
              <a:defRPr sz="2400" b="0" i="0">
                <a:solidFill>
                  <a:srgbClr val="404040"/>
                </a:solidFill>
                <a:latin typeface="Montserrat SemiBold" panose="00000700000000000000" pitchFamily="2" charset="0"/>
              </a:defRPr>
            </a:lvl1pPr>
          </a:lstStyle>
          <a:p>
            <a:r>
              <a:rPr lang="es-ES" dirty="0"/>
              <a:t>Lorem ipsum</a:t>
            </a:r>
          </a:p>
        </p:txBody>
      </p:sp>
      <p:sp>
        <p:nvSpPr>
          <p:cNvPr id="4" name="Marcador de fecha 3">
            <a:extLst>
              <a:ext uri="{FF2B5EF4-FFF2-40B4-BE49-F238E27FC236}">
                <a16:creationId xmlns:a16="http://schemas.microsoft.com/office/drawing/2014/main" xmlns="" id="{10925D57-13C7-9F4C-8624-F76047773ED5}"/>
              </a:ext>
            </a:extLst>
          </p:cNvPr>
          <p:cNvSpPr>
            <a:spLocks noGrp="1"/>
          </p:cNvSpPr>
          <p:nvPr>
            <p:ph type="dt" sz="half" idx="10"/>
          </p:nvPr>
        </p:nvSpPr>
        <p:spPr/>
        <p:txBody>
          <a:bodyPr/>
          <a:lstStyle/>
          <a:p>
            <a:fld id="{62B8DF0E-90BF-EC4E-8934-156187A1162F}" type="datetimeFigureOut">
              <a:rPr lang="es-MX" smtClean="0"/>
              <a:t>28/01/2022</a:t>
            </a:fld>
            <a:endParaRPr lang="es-MX"/>
          </a:p>
        </p:txBody>
      </p:sp>
      <p:sp>
        <p:nvSpPr>
          <p:cNvPr id="5" name="Marcador de pie de página 4">
            <a:extLst>
              <a:ext uri="{FF2B5EF4-FFF2-40B4-BE49-F238E27FC236}">
                <a16:creationId xmlns:a16="http://schemas.microsoft.com/office/drawing/2014/main" xmlns="" id="{D234E0C4-F0C1-0847-AC2A-7AC9F10BD503}"/>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xmlns="" id="{857F4766-DB6B-3D42-A920-905F1728E9C3}"/>
              </a:ext>
            </a:extLst>
          </p:cNvPr>
          <p:cNvSpPr>
            <a:spLocks noGrp="1"/>
          </p:cNvSpPr>
          <p:nvPr>
            <p:ph type="sldNum" sz="quarter" idx="12"/>
          </p:nvPr>
        </p:nvSpPr>
        <p:spPr/>
        <p:txBody>
          <a:bodyPr/>
          <a:lstStyle/>
          <a:p>
            <a:fld id="{C119739B-ACC7-1A4E-906B-A9546BA1AB75}" type="slidenum">
              <a:rPr lang="es-MX" smtClean="0"/>
              <a:t>‹Nº›</a:t>
            </a:fld>
            <a:endParaRPr lang="es-MX"/>
          </a:p>
        </p:txBody>
      </p:sp>
    </p:spTree>
    <p:extLst>
      <p:ext uri="{BB962C8B-B14F-4D97-AF65-F5344CB8AC3E}">
        <p14:creationId xmlns:p14="http://schemas.microsoft.com/office/powerpoint/2010/main" val="40653659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5_Título y objet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29FCE891-2873-1849-A37C-A2CF6D30A712}"/>
              </a:ext>
            </a:extLst>
          </p:cNvPr>
          <p:cNvSpPr>
            <a:spLocks noGrp="1"/>
          </p:cNvSpPr>
          <p:nvPr>
            <p:ph type="title" hasCustomPrompt="1"/>
          </p:nvPr>
        </p:nvSpPr>
        <p:spPr>
          <a:xfrm>
            <a:off x="452120" y="542983"/>
            <a:ext cx="4114800" cy="1029144"/>
          </a:xfrm>
          <a:prstGeom prst="rect">
            <a:avLst/>
          </a:prstGeom>
          <a:noFill/>
        </p:spPr>
        <p:txBody>
          <a:bodyPr>
            <a:normAutofit/>
          </a:bodyPr>
          <a:lstStyle>
            <a:lvl1pPr algn="l">
              <a:defRPr sz="3600" b="0" i="0">
                <a:solidFill>
                  <a:srgbClr val="245C4F"/>
                </a:solidFill>
                <a:latin typeface="Montserrat SemiBold" panose="00000700000000000000" pitchFamily="2" charset="0"/>
              </a:defRPr>
            </a:lvl1pPr>
          </a:lstStyle>
          <a:p>
            <a:r>
              <a:rPr lang="es-ES" dirty="0"/>
              <a:t>LOREM IPSUM</a:t>
            </a:r>
            <a:br>
              <a:rPr lang="es-ES" dirty="0"/>
            </a:br>
            <a:r>
              <a:rPr lang="es-ES" dirty="0"/>
              <a:t>LOREM IPSUM</a:t>
            </a:r>
            <a:endParaRPr lang="es-MX" dirty="0"/>
          </a:p>
        </p:txBody>
      </p:sp>
      <p:sp>
        <p:nvSpPr>
          <p:cNvPr id="3" name="Marcador de contenido 2">
            <a:extLst>
              <a:ext uri="{FF2B5EF4-FFF2-40B4-BE49-F238E27FC236}">
                <a16:creationId xmlns:a16="http://schemas.microsoft.com/office/drawing/2014/main" xmlns="" id="{2FA68CFE-9BDE-AC4E-8BE5-D2C5E6BBFBD0}"/>
              </a:ext>
            </a:extLst>
          </p:cNvPr>
          <p:cNvSpPr>
            <a:spLocks noGrp="1"/>
          </p:cNvSpPr>
          <p:nvPr>
            <p:ph idx="1" hasCustomPrompt="1"/>
          </p:nvPr>
        </p:nvSpPr>
        <p:spPr>
          <a:xfrm>
            <a:off x="4988560" y="1825625"/>
            <a:ext cx="6365240" cy="4351338"/>
          </a:xfrm>
          <a:prstGeom prst="rect">
            <a:avLst/>
          </a:prstGeom>
        </p:spPr>
        <p:txBody>
          <a:bodyPr>
            <a:normAutofit/>
          </a:bodyPr>
          <a:lstStyle>
            <a:lvl1pPr marL="0" indent="0" algn="l">
              <a:buNone/>
              <a:defRPr sz="2400" b="0" i="0">
                <a:solidFill>
                  <a:srgbClr val="404040"/>
                </a:solidFill>
                <a:latin typeface="Montserrat SemiBold" panose="00000700000000000000" pitchFamily="2" charset="0"/>
              </a:defRPr>
            </a:lvl1pPr>
          </a:lstStyle>
          <a:p>
            <a:r>
              <a:rPr lang="es-ES" dirty="0"/>
              <a:t>Lorem ipsum</a:t>
            </a:r>
          </a:p>
        </p:txBody>
      </p:sp>
      <p:sp>
        <p:nvSpPr>
          <p:cNvPr id="4" name="Marcador de fecha 3">
            <a:extLst>
              <a:ext uri="{FF2B5EF4-FFF2-40B4-BE49-F238E27FC236}">
                <a16:creationId xmlns:a16="http://schemas.microsoft.com/office/drawing/2014/main" xmlns="" id="{10925D57-13C7-9F4C-8624-F76047773ED5}"/>
              </a:ext>
            </a:extLst>
          </p:cNvPr>
          <p:cNvSpPr>
            <a:spLocks noGrp="1"/>
          </p:cNvSpPr>
          <p:nvPr>
            <p:ph type="dt" sz="half" idx="10"/>
          </p:nvPr>
        </p:nvSpPr>
        <p:spPr/>
        <p:txBody>
          <a:bodyPr/>
          <a:lstStyle/>
          <a:p>
            <a:fld id="{62B8DF0E-90BF-EC4E-8934-156187A1162F}" type="datetimeFigureOut">
              <a:rPr lang="es-MX" smtClean="0"/>
              <a:t>28/01/2022</a:t>
            </a:fld>
            <a:endParaRPr lang="es-MX"/>
          </a:p>
        </p:txBody>
      </p:sp>
      <p:sp>
        <p:nvSpPr>
          <p:cNvPr id="5" name="Marcador de pie de página 4">
            <a:extLst>
              <a:ext uri="{FF2B5EF4-FFF2-40B4-BE49-F238E27FC236}">
                <a16:creationId xmlns:a16="http://schemas.microsoft.com/office/drawing/2014/main" xmlns="" id="{D234E0C4-F0C1-0847-AC2A-7AC9F10BD503}"/>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xmlns="" id="{857F4766-DB6B-3D42-A920-905F1728E9C3}"/>
              </a:ext>
            </a:extLst>
          </p:cNvPr>
          <p:cNvSpPr>
            <a:spLocks noGrp="1"/>
          </p:cNvSpPr>
          <p:nvPr>
            <p:ph type="sldNum" sz="quarter" idx="12"/>
          </p:nvPr>
        </p:nvSpPr>
        <p:spPr/>
        <p:txBody>
          <a:bodyPr/>
          <a:lstStyle/>
          <a:p>
            <a:fld id="{C119739B-ACC7-1A4E-906B-A9546BA1AB75}" type="slidenum">
              <a:rPr lang="es-MX" smtClean="0"/>
              <a:t>‹Nº›</a:t>
            </a:fld>
            <a:endParaRPr lang="es-MX"/>
          </a:p>
        </p:txBody>
      </p:sp>
    </p:spTree>
    <p:extLst>
      <p:ext uri="{BB962C8B-B14F-4D97-AF65-F5344CB8AC3E}">
        <p14:creationId xmlns:p14="http://schemas.microsoft.com/office/powerpoint/2010/main" val="23384413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6_Título y objet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29FCE891-2873-1849-A37C-A2CF6D30A712}"/>
              </a:ext>
            </a:extLst>
          </p:cNvPr>
          <p:cNvSpPr>
            <a:spLocks noGrp="1"/>
          </p:cNvSpPr>
          <p:nvPr>
            <p:ph type="title" hasCustomPrompt="1"/>
          </p:nvPr>
        </p:nvSpPr>
        <p:spPr>
          <a:xfrm>
            <a:off x="274317" y="578802"/>
            <a:ext cx="4036423" cy="1260475"/>
          </a:xfrm>
          <a:prstGeom prst="rect">
            <a:avLst/>
          </a:prstGeom>
          <a:noFill/>
        </p:spPr>
        <p:txBody>
          <a:bodyPr>
            <a:normAutofit/>
          </a:bodyPr>
          <a:lstStyle>
            <a:lvl1pPr algn="l">
              <a:defRPr sz="3900" b="0" i="0">
                <a:solidFill>
                  <a:srgbClr val="A42145"/>
                </a:solidFill>
                <a:latin typeface="Montserrat SemiBold" panose="00000700000000000000" pitchFamily="2" charset="0"/>
              </a:defRPr>
            </a:lvl1pPr>
          </a:lstStyle>
          <a:p>
            <a:r>
              <a:rPr lang="es-ES" dirty="0"/>
              <a:t>LOREM IPSUM</a:t>
            </a:r>
            <a:endParaRPr lang="es-MX" dirty="0"/>
          </a:p>
        </p:txBody>
      </p:sp>
      <p:sp>
        <p:nvSpPr>
          <p:cNvPr id="3" name="Marcador de contenido 2">
            <a:extLst>
              <a:ext uri="{FF2B5EF4-FFF2-40B4-BE49-F238E27FC236}">
                <a16:creationId xmlns:a16="http://schemas.microsoft.com/office/drawing/2014/main" xmlns="" id="{2FA68CFE-9BDE-AC4E-8BE5-D2C5E6BBFBD0}"/>
              </a:ext>
            </a:extLst>
          </p:cNvPr>
          <p:cNvSpPr>
            <a:spLocks noGrp="1"/>
          </p:cNvSpPr>
          <p:nvPr>
            <p:ph idx="1" hasCustomPrompt="1"/>
          </p:nvPr>
        </p:nvSpPr>
        <p:spPr>
          <a:xfrm>
            <a:off x="4785360" y="1209040"/>
            <a:ext cx="6568440" cy="4967923"/>
          </a:xfrm>
          <a:prstGeom prst="rect">
            <a:avLst/>
          </a:prstGeom>
        </p:spPr>
        <p:txBody>
          <a:bodyPr>
            <a:normAutofit/>
          </a:bodyPr>
          <a:lstStyle>
            <a:lvl1pPr marL="0" indent="0" algn="l">
              <a:buNone/>
              <a:defRPr sz="2400" b="0" i="0">
                <a:solidFill>
                  <a:srgbClr val="404040"/>
                </a:solidFill>
                <a:latin typeface="Montserrat SemiBold" panose="00000700000000000000" pitchFamily="2" charset="0"/>
              </a:defRPr>
            </a:lvl1pPr>
          </a:lstStyle>
          <a:p>
            <a:r>
              <a:rPr lang="es-ES" dirty="0"/>
              <a:t>Lorem ipsum</a:t>
            </a:r>
          </a:p>
        </p:txBody>
      </p:sp>
      <p:sp>
        <p:nvSpPr>
          <p:cNvPr id="4" name="Marcador de fecha 3">
            <a:extLst>
              <a:ext uri="{FF2B5EF4-FFF2-40B4-BE49-F238E27FC236}">
                <a16:creationId xmlns:a16="http://schemas.microsoft.com/office/drawing/2014/main" xmlns="" id="{10925D57-13C7-9F4C-8624-F76047773ED5}"/>
              </a:ext>
            </a:extLst>
          </p:cNvPr>
          <p:cNvSpPr>
            <a:spLocks noGrp="1"/>
          </p:cNvSpPr>
          <p:nvPr>
            <p:ph type="dt" sz="half" idx="10"/>
          </p:nvPr>
        </p:nvSpPr>
        <p:spPr/>
        <p:txBody>
          <a:bodyPr/>
          <a:lstStyle/>
          <a:p>
            <a:fld id="{62B8DF0E-90BF-EC4E-8934-156187A1162F}" type="datetimeFigureOut">
              <a:rPr lang="es-MX" smtClean="0"/>
              <a:t>28/01/2022</a:t>
            </a:fld>
            <a:endParaRPr lang="es-MX"/>
          </a:p>
        </p:txBody>
      </p:sp>
      <p:sp>
        <p:nvSpPr>
          <p:cNvPr id="5" name="Marcador de pie de página 4">
            <a:extLst>
              <a:ext uri="{FF2B5EF4-FFF2-40B4-BE49-F238E27FC236}">
                <a16:creationId xmlns:a16="http://schemas.microsoft.com/office/drawing/2014/main" xmlns="" id="{D234E0C4-F0C1-0847-AC2A-7AC9F10BD503}"/>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xmlns="" id="{857F4766-DB6B-3D42-A920-905F1728E9C3}"/>
              </a:ext>
            </a:extLst>
          </p:cNvPr>
          <p:cNvSpPr>
            <a:spLocks noGrp="1"/>
          </p:cNvSpPr>
          <p:nvPr>
            <p:ph type="sldNum" sz="quarter" idx="12"/>
          </p:nvPr>
        </p:nvSpPr>
        <p:spPr/>
        <p:txBody>
          <a:bodyPr/>
          <a:lstStyle/>
          <a:p>
            <a:fld id="{C119739B-ACC7-1A4E-906B-A9546BA1AB75}" type="slidenum">
              <a:rPr lang="es-MX" smtClean="0"/>
              <a:t>‹Nº›</a:t>
            </a:fld>
            <a:endParaRPr lang="es-MX"/>
          </a:p>
        </p:txBody>
      </p:sp>
    </p:spTree>
    <p:extLst>
      <p:ext uri="{BB962C8B-B14F-4D97-AF65-F5344CB8AC3E}">
        <p14:creationId xmlns:p14="http://schemas.microsoft.com/office/powerpoint/2010/main" val="34380248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os objet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xmlns="" id="{C2BA57C4-7E93-7040-8A57-4BA7102B5448}"/>
              </a:ext>
            </a:extLst>
          </p:cNvPr>
          <p:cNvSpPr>
            <a:spLocks noGrp="1"/>
          </p:cNvSpPr>
          <p:nvPr>
            <p:ph sz="half" idx="1"/>
          </p:nvPr>
        </p:nvSpPr>
        <p:spPr>
          <a:xfrm>
            <a:off x="369652" y="2164079"/>
            <a:ext cx="4008846" cy="4012883"/>
          </a:xfrm>
          <a:prstGeom prst="rect">
            <a:avLst/>
          </a:prstGeom>
        </p:spPr>
        <p:txBody>
          <a:bodyPr/>
          <a:lstStyle>
            <a:lvl1pPr>
              <a:defRPr b="0" i="0">
                <a:latin typeface="Montserrat" pitchFamily="2" charset="77"/>
              </a:defRPr>
            </a:lvl1pPr>
          </a:lstStyle>
          <a:p>
            <a:r>
              <a:rPr lang="es-ES" dirty="0"/>
              <a:t>Editar los estilos de texto del patrón
Segundo nivel
Tercer nivel
Cuarto nivel
Quinto nivel</a:t>
            </a:r>
            <a:endParaRPr lang="es-MX" dirty="0"/>
          </a:p>
        </p:txBody>
      </p:sp>
      <p:sp>
        <p:nvSpPr>
          <p:cNvPr id="4" name="Marcador de contenido 3">
            <a:extLst>
              <a:ext uri="{FF2B5EF4-FFF2-40B4-BE49-F238E27FC236}">
                <a16:creationId xmlns:a16="http://schemas.microsoft.com/office/drawing/2014/main" xmlns="" id="{B58E4C7A-699F-8B48-881A-B5DA4F7729DB}"/>
              </a:ext>
            </a:extLst>
          </p:cNvPr>
          <p:cNvSpPr>
            <a:spLocks noGrp="1"/>
          </p:cNvSpPr>
          <p:nvPr>
            <p:ph sz="half" idx="2"/>
          </p:nvPr>
        </p:nvSpPr>
        <p:spPr>
          <a:xfrm>
            <a:off x="4996542" y="2164079"/>
            <a:ext cx="6357257" cy="4012883"/>
          </a:xfrm>
          <a:prstGeom prst="rect">
            <a:avLst/>
          </a:prstGeom>
        </p:spPr>
        <p:txBody>
          <a:bodyPr/>
          <a:lstStyle>
            <a:lvl1pPr>
              <a:defRPr b="0" i="0">
                <a:latin typeface="Montserrat" pitchFamily="2" charset="77"/>
              </a:defRPr>
            </a:lvl1pPr>
          </a:lstStyle>
          <a:p>
            <a:r>
              <a:rPr lang="es-ES" dirty="0"/>
              <a:t>Editar los estilos de texto del patrón
Segundo nivel
Tercer nivel
Cuarto nivel
Quinto nivel</a:t>
            </a:r>
            <a:endParaRPr lang="es-MX" dirty="0"/>
          </a:p>
        </p:txBody>
      </p:sp>
      <p:sp>
        <p:nvSpPr>
          <p:cNvPr id="5" name="Marcador de fecha 4">
            <a:extLst>
              <a:ext uri="{FF2B5EF4-FFF2-40B4-BE49-F238E27FC236}">
                <a16:creationId xmlns:a16="http://schemas.microsoft.com/office/drawing/2014/main" xmlns="" id="{7643D9A1-AF1A-5C49-9963-CA564481E9D2}"/>
              </a:ext>
            </a:extLst>
          </p:cNvPr>
          <p:cNvSpPr>
            <a:spLocks noGrp="1"/>
          </p:cNvSpPr>
          <p:nvPr>
            <p:ph type="dt" sz="half" idx="10"/>
          </p:nvPr>
        </p:nvSpPr>
        <p:spPr/>
        <p:txBody>
          <a:bodyPr/>
          <a:lstStyle>
            <a:lvl1pPr>
              <a:defRPr b="0" i="0">
                <a:latin typeface="Montserrat" pitchFamily="2" charset="77"/>
              </a:defRPr>
            </a:lvl1pPr>
          </a:lstStyle>
          <a:p>
            <a:fld id="{62B8DF0E-90BF-EC4E-8934-156187A1162F}" type="datetimeFigureOut">
              <a:rPr lang="es-MX" smtClean="0"/>
              <a:pPr/>
              <a:t>28/01/2022</a:t>
            </a:fld>
            <a:endParaRPr lang="es-MX"/>
          </a:p>
        </p:txBody>
      </p:sp>
      <p:sp>
        <p:nvSpPr>
          <p:cNvPr id="6" name="Marcador de pie de página 5">
            <a:extLst>
              <a:ext uri="{FF2B5EF4-FFF2-40B4-BE49-F238E27FC236}">
                <a16:creationId xmlns:a16="http://schemas.microsoft.com/office/drawing/2014/main" xmlns="" id="{189B1503-FEA8-AE42-A3F9-8B406AE3D36C}"/>
              </a:ext>
            </a:extLst>
          </p:cNvPr>
          <p:cNvSpPr>
            <a:spLocks noGrp="1"/>
          </p:cNvSpPr>
          <p:nvPr>
            <p:ph type="ftr" sz="quarter" idx="11"/>
          </p:nvPr>
        </p:nvSpPr>
        <p:spPr/>
        <p:txBody>
          <a:bodyPr/>
          <a:lstStyle>
            <a:lvl1pPr>
              <a:defRPr b="0" i="0">
                <a:latin typeface="Montserrat" pitchFamily="2" charset="77"/>
              </a:defRPr>
            </a:lvl1pPr>
          </a:lstStyle>
          <a:p>
            <a:endParaRPr lang="es-MX"/>
          </a:p>
        </p:txBody>
      </p:sp>
      <p:sp>
        <p:nvSpPr>
          <p:cNvPr id="7" name="Marcador de número de diapositiva 6">
            <a:extLst>
              <a:ext uri="{FF2B5EF4-FFF2-40B4-BE49-F238E27FC236}">
                <a16:creationId xmlns:a16="http://schemas.microsoft.com/office/drawing/2014/main" xmlns="" id="{B091CCD4-9468-2640-A697-0BC433441331}"/>
              </a:ext>
            </a:extLst>
          </p:cNvPr>
          <p:cNvSpPr>
            <a:spLocks noGrp="1"/>
          </p:cNvSpPr>
          <p:nvPr>
            <p:ph type="sldNum" sz="quarter" idx="12"/>
          </p:nvPr>
        </p:nvSpPr>
        <p:spPr/>
        <p:txBody>
          <a:bodyPr/>
          <a:lstStyle>
            <a:lvl1pPr>
              <a:defRPr b="0" i="0">
                <a:latin typeface="Montserrat" pitchFamily="2" charset="77"/>
              </a:defRPr>
            </a:lvl1pPr>
          </a:lstStyle>
          <a:p>
            <a:fld id="{C119739B-ACC7-1A4E-906B-A9546BA1AB75}" type="slidenum">
              <a:rPr lang="es-MX" smtClean="0"/>
              <a:pPr/>
              <a:t>‹Nº›</a:t>
            </a:fld>
            <a:endParaRPr lang="es-MX"/>
          </a:p>
        </p:txBody>
      </p:sp>
      <p:sp>
        <p:nvSpPr>
          <p:cNvPr id="12" name="Título 1">
            <a:extLst>
              <a:ext uri="{FF2B5EF4-FFF2-40B4-BE49-F238E27FC236}">
                <a16:creationId xmlns:a16="http://schemas.microsoft.com/office/drawing/2014/main" xmlns="" id="{29FCE891-2873-1849-A37C-A2CF6D30A712}"/>
              </a:ext>
            </a:extLst>
          </p:cNvPr>
          <p:cNvSpPr txBox="1">
            <a:spLocks/>
          </p:cNvSpPr>
          <p:nvPr userDrawn="1"/>
        </p:nvSpPr>
        <p:spPr>
          <a:xfrm>
            <a:off x="838200" y="1669777"/>
            <a:ext cx="10515600" cy="1325563"/>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400" b="0" i="0" kern="1200">
                <a:solidFill>
                  <a:srgbClr val="A42145"/>
                </a:solidFill>
                <a:latin typeface="Montserrat SemiBold" panose="00000700000000000000" pitchFamily="2" charset="0"/>
                <a:ea typeface="+mj-ea"/>
                <a:cs typeface="+mj-cs"/>
              </a:defRPr>
            </a:lvl1pPr>
          </a:lstStyle>
          <a:p>
            <a:endParaRPr lang="es-MX" dirty="0"/>
          </a:p>
        </p:txBody>
      </p:sp>
      <p:sp>
        <p:nvSpPr>
          <p:cNvPr id="16" name="Text Placeholder 15"/>
          <p:cNvSpPr>
            <a:spLocks noGrp="1"/>
          </p:cNvSpPr>
          <p:nvPr>
            <p:ph type="body" sz="quarter" idx="13" hasCustomPrompt="1"/>
          </p:nvPr>
        </p:nvSpPr>
        <p:spPr>
          <a:xfrm>
            <a:off x="370114" y="366713"/>
            <a:ext cx="4008846" cy="1303337"/>
          </a:xfrm>
          <a:prstGeom prst="rect">
            <a:avLst/>
          </a:prstGeom>
        </p:spPr>
        <p:txBody>
          <a:bodyPr>
            <a:normAutofit/>
          </a:bodyPr>
          <a:lstStyle>
            <a:lvl1pPr marL="0" indent="0">
              <a:buNone/>
              <a:defRPr sz="3200">
                <a:solidFill>
                  <a:srgbClr val="A42145"/>
                </a:solidFill>
                <a:latin typeface="Montserrat SemiBold" panose="00000700000000000000" pitchFamily="2" charset="0"/>
              </a:defRPr>
            </a:lvl1pPr>
          </a:lstStyle>
          <a:p>
            <a:pPr lvl="0"/>
            <a:r>
              <a:rPr lang="en-US" dirty="0"/>
              <a:t>CLICK TO EDIT MASTER TEXT STYLES</a:t>
            </a:r>
          </a:p>
        </p:txBody>
      </p:sp>
    </p:spTree>
    <p:extLst>
      <p:ext uri="{BB962C8B-B14F-4D97-AF65-F5344CB8AC3E}">
        <p14:creationId xmlns:p14="http://schemas.microsoft.com/office/powerpoint/2010/main" val="27836569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mparación">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E0F6B79C-27DF-DA46-9B64-4E0256DA97D5}"/>
              </a:ext>
            </a:extLst>
          </p:cNvPr>
          <p:cNvSpPr>
            <a:spLocks noGrp="1"/>
          </p:cNvSpPr>
          <p:nvPr>
            <p:ph type="title" hasCustomPrompt="1"/>
          </p:nvPr>
        </p:nvSpPr>
        <p:spPr>
          <a:xfrm>
            <a:off x="839788" y="365125"/>
            <a:ext cx="6116183" cy="1325563"/>
          </a:xfrm>
          <a:prstGeom prst="rect">
            <a:avLst/>
          </a:prstGeom>
        </p:spPr>
        <p:txBody>
          <a:bodyPr>
            <a:noAutofit/>
          </a:bodyPr>
          <a:lstStyle>
            <a:lvl1pPr>
              <a:defRPr sz="3200" b="1" i="0">
                <a:solidFill>
                  <a:srgbClr val="404040"/>
                </a:solidFill>
                <a:latin typeface="Montserrat SemiBold" pitchFamily="2" charset="77"/>
              </a:defRPr>
            </a:lvl1pPr>
          </a:lstStyle>
          <a:p>
            <a:r>
              <a:rPr lang="es-ES" dirty="0"/>
              <a:t>HAGA CLICK PARA MODIFICAR EL ESTILO DE TÍTULO DEL PATRÓN</a:t>
            </a:r>
            <a:endParaRPr lang="es-MX" dirty="0"/>
          </a:p>
        </p:txBody>
      </p:sp>
      <p:sp>
        <p:nvSpPr>
          <p:cNvPr id="3" name="Marcador de texto 2">
            <a:extLst>
              <a:ext uri="{FF2B5EF4-FFF2-40B4-BE49-F238E27FC236}">
                <a16:creationId xmlns:a16="http://schemas.microsoft.com/office/drawing/2014/main" xmlns="" id="{8BC9834F-FDDC-E444-AA42-F599DEF8AFB7}"/>
              </a:ext>
            </a:extLst>
          </p:cNvPr>
          <p:cNvSpPr>
            <a:spLocks noGrp="1"/>
          </p:cNvSpPr>
          <p:nvPr>
            <p:ph type="body" idx="1"/>
          </p:nvPr>
        </p:nvSpPr>
        <p:spPr>
          <a:xfrm>
            <a:off x="839788" y="2036762"/>
            <a:ext cx="5682932" cy="823912"/>
          </a:xfrm>
          <a:prstGeom prst="rect">
            <a:avLst/>
          </a:prstGeom>
        </p:spPr>
        <p:txBody>
          <a:bodyPr anchor="b">
            <a:noAutofit/>
          </a:bodyPr>
          <a:lstStyle>
            <a:lvl1pPr marL="0" indent="0">
              <a:buNone/>
              <a:defRPr sz="2800" b="0" i="0">
                <a:solidFill>
                  <a:srgbClr val="404040"/>
                </a:solidFill>
                <a:latin typeface="Montserrat Medium"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endParaRPr lang="es-MX" dirty="0"/>
          </a:p>
        </p:txBody>
      </p:sp>
      <p:sp>
        <p:nvSpPr>
          <p:cNvPr id="4" name="Marcador de contenido 3">
            <a:extLst>
              <a:ext uri="{FF2B5EF4-FFF2-40B4-BE49-F238E27FC236}">
                <a16:creationId xmlns:a16="http://schemas.microsoft.com/office/drawing/2014/main" xmlns="" id="{E804EBD2-6E8F-DD4D-A7F0-B009AC0DF707}"/>
              </a:ext>
            </a:extLst>
          </p:cNvPr>
          <p:cNvSpPr>
            <a:spLocks noGrp="1"/>
          </p:cNvSpPr>
          <p:nvPr>
            <p:ph sz="half" idx="2"/>
          </p:nvPr>
        </p:nvSpPr>
        <p:spPr>
          <a:xfrm>
            <a:off x="839788" y="3072445"/>
            <a:ext cx="5682932" cy="2625726"/>
          </a:xfrm>
          <a:prstGeom prst="rect">
            <a:avLst/>
          </a:prstGeom>
        </p:spPr>
        <p:txBody>
          <a:bodyPr>
            <a:normAutofit/>
          </a:bodyPr>
          <a:lstStyle>
            <a:lvl1pPr>
              <a:defRPr sz="2400" b="0" i="0">
                <a:solidFill>
                  <a:srgbClr val="404040"/>
                </a:solidFill>
                <a:latin typeface="Montserrat Medium" pitchFamily="2" charset="77"/>
              </a:defRPr>
            </a:lvl1pPr>
          </a:lstStyle>
          <a:p>
            <a:r>
              <a:rPr lang="es-ES" dirty="0"/>
              <a:t>Editar los estilos de texto del patrón
Segundo nivel
Tercer nivel
Cuarto nivel
Quinto nivel</a:t>
            </a:r>
            <a:endParaRPr lang="es-MX" dirty="0"/>
          </a:p>
        </p:txBody>
      </p:sp>
      <p:sp>
        <p:nvSpPr>
          <p:cNvPr id="5" name="Marcador de texto 4">
            <a:extLst>
              <a:ext uri="{FF2B5EF4-FFF2-40B4-BE49-F238E27FC236}">
                <a16:creationId xmlns:a16="http://schemas.microsoft.com/office/drawing/2014/main" xmlns="" id="{0476336B-7889-A545-8051-B71747F39B6D}"/>
              </a:ext>
            </a:extLst>
          </p:cNvPr>
          <p:cNvSpPr>
            <a:spLocks noGrp="1"/>
          </p:cNvSpPr>
          <p:nvPr>
            <p:ph type="body" sz="quarter" idx="3"/>
          </p:nvPr>
        </p:nvSpPr>
        <p:spPr>
          <a:xfrm>
            <a:off x="7807960" y="2051684"/>
            <a:ext cx="3967480" cy="823912"/>
          </a:xfrm>
          <a:prstGeom prst="rect">
            <a:avLst/>
          </a:prstGeom>
        </p:spPr>
        <p:txBody>
          <a:bodyPr anchor="b">
            <a:noAutofit/>
          </a:bodyPr>
          <a:lstStyle>
            <a:lvl1pPr marL="0" indent="0">
              <a:buNone/>
              <a:defRPr sz="2800" b="0" i="0">
                <a:latin typeface="Montserrat Medium"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endParaRPr lang="es-MX" dirty="0"/>
          </a:p>
        </p:txBody>
      </p:sp>
      <p:sp>
        <p:nvSpPr>
          <p:cNvPr id="6" name="Marcador de contenido 5">
            <a:extLst>
              <a:ext uri="{FF2B5EF4-FFF2-40B4-BE49-F238E27FC236}">
                <a16:creationId xmlns:a16="http://schemas.microsoft.com/office/drawing/2014/main" xmlns="" id="{975D9E89-2F81-8E4E-8F00-6E2A93AE2FB2}"/>
              </a:ext>
            </a:extLst>
          </p:cNvPr>
          <p:cNvSpPr>
            <a:spLocks noGrp="1"/>
          </p:cNvSpPr>
          <p:nvPr>
            <p:ph sz="quarter" idx="4"/>
          </p:nvPr>
        </p:nvSpPr>
        <p:spPr>
          <a:xfrm>
            <a:off x="7807960" y="3072445"/>
            <a:ext cx="3967480" cy="2625726"/>
          </a:xfrm>
          <a:prstGeom prst="rect">
            <a:avLst/>
          </a:prstGeom>
        </p:spPr>
        <p:txBody>
          <a:bodyPr>
            <a:normAutofit/>
          </a:bodyPr>
          <a:lstStyle>
            <a:lvl1pPr>
              <a:defRPr sz="2400" b="0" i="0">
                <a:latin typeface="Montserrat Medium" pitchFamily="2" charset="77"/>
              </a:defRPr>
            </a:lvl1pPr>
          </a:lstStyle>
          <a:p>
            <a:r>
              <a:rPr lang="es-ES" dirty="0"/>
              <a:t>Editar los estilos de texto del patrón
Segundo nivel
Tercer nivel
Cuarto nivel
Quinto nivel</a:t>
            </a:r>
            <a:endParaRPr lang="es-MX" dirty="0"/>
          </a:p>
        </p:txBody>
      </p:sp>
      <p:sp>
        <p:nvSpPr>
          <p:cNvPr id="7" name="Marcador de fecha 6">
            <a:extLst>
              <a:ext uri="{FF2B5EF4-FFF2-40B4-BE49-F238E27FC236}">
                <a16:creationId xmlns:a16="http://schemas.microsoft.com/office/drawing/2014/main" xmlns="" id="{B5A9B9FE-8B4D-2C49-9079-B4D8CA369EB3}"/>
              </a:ext>
            </a:extLst>
          </p:cNvPr>
          <p:cNvSpPr>
            <a:spLocks noGrp="1"/>
          </p:cNvSpPr>
          <p:nvPr>
            <p:ph type="dt" sz="half" idx="10"/>
          </p:nvPr>
        </p:nvSpPr>
        <p:spPr/>
        <p:txBody>
          <a:bodyPr/>
          <a:lstStyle/>
          <a:p>
            <a:fld id="{62B8DF0E-90BF-EC4E-8934-156187A1162F}" type="datetimeFigureOut">
              <a:rPr lang="es-MX" smtClean="0"/>
              <a:t>28/01/2022</a:t>
            </a:fld>
            <a:endParaRPr lang="es-MX"/>
          </a:p>
        </p:txBody>
      </p:sp>
      <p:sp>
        <p:nvSpPr>
          <p:cNvPr id="8" name="Marcador de pie de página 7">
            <a:extLst>
              <a:ext uri="{FF2B5EF4-FFF2-40B4-BE49-F238E27FC236}">
                <a16:creationId xmlns:a16="http://schemas.microsoft.com/office/drawing/2014/main" xmlns="" id="{8BB4BDA2-120C-E14E-8684-F8383129C81B}"/>
              </a:ext>
            </a:extLst>
          </p:cNvPr>
          <p:cNvSpPr>
            <a:spLocks noGrp="1"/>
          </p:cNvSpPr>
          <p:nvPr>
            <p:ph type="ftr" sz="quarter" idx="11"/>
          </p:nvPr>
        </p:nvSpPr>
        <p:spPr/>
        <p:txBody>
          <a:bodyPr/>
          <a:lstStyle/>
          <a:p>
            <a:endParaRPr lang="es-MX"/>
          </a:p>
        </p:txBody>
      </p:sp>
      <p:sp>
        <p:nvSpPr>
          <p:cNvPr id="9" name="Marcador de número de diapositiva 8">
            <a:extLst>
              <a:ext uri="{FF2B5EF4-FFF2-40B4-BE49-F238E27FC236}">
                <a16:creationId xmlns:a16="http://schemas.microsoft.com/office/drawing/2014/main" xmlns="" id="{918733FD-8434-2949-8A2A-43A2A44FCB2F}"/>
              </a:ext>
            </a:extLst>
          </p:cNvPr>
          <p:cNvSpPr>
            <a:spLocks noGrp="1"/>
          </p:cNvSpPr>
          <p:nvPr>
            <p:ph type="sldNum" sz="quarter" idx="12"/>
          </p:nvPr>
        </p:nvSpPr>
        <p:spPr/>
        <p:txBody>
          <a:bodyPr/>
          <a:lstStyle/>
          <a:p>
            <a:fld id="{C119739B-ACC7-1A4E-906B-A9546BA1AB75}" type="slidenum">
              <a:rPr lang="es-MX" smtClean="0"/>
              <a:t>‹Nº›</a:t>
            </a:fld>
            <a:endParaRPr lang="es-MX"/>
          </a:p>
        </p:txBody>
      </p:sp>
    </p:spTree>
    <p:extLst>
      <p:ext uri="{BB962C8B-B14F-4D97-AF65-F5344CB8AC3E}">
        <p14:creationId xmlns:p14="http://schemas.microsoft.com/office/powerpoint/2010/main" val="16100216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olo el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Marcador de fecha 2">
            <a:extLst>
              <a:ext uri="{FF2B5EF4-FFF2-40B4-BE49-F238E27FC236}">
                <a16:creationId xmlns:a16="http://schemas.microsoft.com/office/drawing/2014/main" xmlns="" id="{6683DC7C-0DFD-A146-96AA-922A0BD91A73}"/>
              </a:ext>
            </a:extLst>
          </p:cNvPr>
          <p:cNvSpPr>
            <a:spLocks noGrp="1"/>
          </p:cNvSpPr>
          <p:nvPr>
            <p:ph type="dt" sz="half" idx="10"/>
          </p:nvPr>
        </p:nvSpPr>
        <p:spPr>
          <a:xfrm>
            <a:off x="893957" y="6356350"/>
            <a:ext cx="2743200" cy="365125"/>
          </a:xfrm>
        </p:spPr>
        <p:txBody>
          <a:bodyPr/>
          <a:lstStyle/>
          <a:p>
            <a:fld id="{62B8DF0E-90BF-EC4E-8934-156187A1162F}" type="datetimeFigureOut">
              <a:rPr lang="es-MX" smtClean="0"/>
              <a:t>28/01/2022</a:t>
            </a:fld>
            <a:endParaRPr lang="es-MX"/>
          </a:p>
        </p:txBody>
      </p:sp>
      <p:sp>
        <p:nvSpPr>
          <p:cNvPr id="4" name="Marcador de pie de página 3">
            <a:extLst>
              <a:ext uri="{FF2B5EF4-FFF2-40B4-BE49-F238E27FC236}">
                <a16:creationId xmlns:a16="http://schemas.microsoft.com/office/drawing/2014/main" xmlns="" id="{FF2200DE-3D26-A84D-8F5E-384E93FCFB61}"/>
              </a:ext>
            </a:extLst>
          </p:cNvPr>
          <p:cNvSpPr>
            <a:spLocks noGrp="1"/>
          </p:cNvSpPr>
          <p:nvPr>
            <p:ph type="ftr" sz="quarter" idx="11"/>
          </p:nvPr>
        </p:nvSpPr>
        <p:spPr/>
        <p:txBody>
          <a:bodyPr/>
          <a:lstStyle/>
          <a:p>
            <a:endParaRPr lang="es-MX"/>
          </a:p>
        </p:txBody>
      </p:sp>
      <p:sp>
        <p:nvSpPr>
          <p:cNvPr id="5" name="Marcador de número de diapositiva 4">
            <a:extLst>
              <a:ext uri="{FF2B5EF4-FFF2-40B4-BE49-F238E27FC236}">
                <a16:creationId xmlns:a16="http://schemas.microsoft.com/office/drawing/2014/main" xmlns="" id="{09D56C6E-3E4E-2E4E-A2D6-8B0B5AAE2D00}"/>
              </a:ext>
            </a:extLst>
          </p:cNvPr>
          <p:cNvSpPr>
            <a:spLocks noGrp="1"/>
          </p:cNvSpPr>
          <p:nvPr>
            <p:ph type="sldNum" sz="quarter" idx="12"/>
          </p:nvPr>
        </p:nvSpPr>
        <p:spPr/>
        <p:txBody>
          <a:bodyPr/>
          <a:lstStyle/>
          <a:p>
            <a:fld id="{C119739B-ACC7-1A4E-906B-A9546BA1AB75}" type="slidenum">
              <a:rPr lang="es-MX" smtClean="0"/>
              <a:t>‹Nº›</a:t>
            </a:fld>
            <a:endParaRPr lang="es-MX"/>
          </a:p>
        </p:txBody>
      </p:sp>
      <p:sp>
        <p:nvSpPr>
          <p:cNvPr id="10" name="Text Placeholder 9"/>
          <p:cNvSpPr>
            <a:spLocks noGrp="1"/>
          </p:cNvSpPr>
          <p:nvPr>
            <p:ph type="body" sz="quarter" idx="13" hasCustomPrompt="1"/>
          </p:nvPr>
        </p:nvSpPr>
        <p:spPr>
          <a:xfrm>
            <a:off x="1088396" y="2837754"/>
            <a:ext cx="10126721" cy="561931"/>
          </a:xfrm>
          <a:prstGeom prst="rect">
            <a:avLst/>
          </a:prstGeom>
        </p:spPr>
        <p:txBody>
          <a:bodyPr>
            <a:normAutofit/>
          </a:bodyPr>
          <a:lstStyle>
            <a:lvl1pPr marL="0" indent="0" algn="ctr">
              <a:buNone/>
              <a:defRPr sz="4000">
                <a:solidFill>
                  <a:srgbClr val="DEC9A2"/>
                </a:solidFill>
                <a:latin typeface="Montserrat SemiBold" panose="00000700000000000000" pitchFamily="2" charset="0"/>
              </a:defRPr>
            </a:lvl1pPr>
          </a:lstStyle>
          <a:p>
            <a:pPr lvl="0"/>
            <a:r>
              <a:rPr lang="en-US" dirty="0"/>
              <a:t>CLICK TO EDIT MASTER TEXT STYLES</a:t>
            </a:r>
          </a:p>
        </p:txBody>
      </p:sp>
      <p:sp>
        <p:nvSpPr>
          <p:cNvPr id="12" name="Text Placeholder 11"/>
          <p:cNvSpPr>
            <a:spLocks noGrp="1"/>
          </p:cNvSpPr>
          <p:nvPr>
            <p:ph type="body" sz="quarter" idx="14" hasCustomPrompt="1"/>
          </p:nvPr>
        </p:nvSpPr>
        <p:spPr>
          <a:xfrm>
            <a:off x="2592137" y="3876851"/>
            <a:ext cx="7119240" cy="658812"/>
          </a:xfrm>
          <a:prstGeom prst="rect">
            <a:avLst/>
          </a:prstGeom>
        </p:spPr>
        <p:txBody>
          <a:bodyPr>
            <a:noAutofit/>
          </a:bodyPr>
          <a:lstStyle>
            <a:lvl1pPr marL="0" indent="0" algn="ctr">
              <a:buNone/>
              <a:defRPr sz="2800">
                <a:solidFill>
                  <a:schemeClr val="bg1"/>
                </a:solidFill>
                <a:latin typeface="Montserrat Medium" panose="00000600000000000000" pitchFamily="2" charset="0"/>
              </a:defRPr>
            </a:lvl1pPr>
            <a:lvl2pPr>
              <a:defRPr sz="2800">
                <a:solidFill>
                  <a:schemeClr val="bg1"/>
                </a:solidFill>
                <a:latin typeface="Montserrat Medium" panose="00000600000000000000" pitchFamily="2" charset="0"/>
              </a:defRPr>
            </a:lvl2pPr>
            <a:lvl3pPr>
              <a:defRPr sz="2400">
                <a:solidFill>
                  <a:schemeClr val="bg1"/>
                </a:solidFill>
                <a:latin typeface="Montserrat Medium" panose="00000600000000000000" pitchFamily="2" charset="0"/>
              </a:defRPr>
            </a:lvl3pPr>
            <a:lvl4pPr>
              <a:defRPr sz="2000">
                <a:solidFill>
                  <a:schemeClr val="bg1"/>
                </a:solidFill>
                <a:latin typeface="Montserrat Medium" panose="00000600000000000000" pitchFamily="2" charset="0"/>
              </a:defRPr>
            </a:lvl4pPr>
            <a:lvl5pPr>
              <a:defRPr sz="2000">
                <a:solidFill>
                  <a:schemeClr val="bg1"/>
                </a:solidFill>
                <a:latin typeface="Montserrat Medium" panose="00000600000000000000" pitchFamily="2" charset="0"/>
              </a:defRPr>
            </a:lvl5pPr>
          </a:lstStyle>
          <a:p>
            <a:pPr lvl="0"/>
            <a:r>
              <a:rPr lang="en-US" dirty="0"/>
              <a:t>CLICK TO EDIT MASTER TEXT STYLES</a:t>
            </a:r>
          </a:p>
        </p:txBody>
      </p:sp>
    </p:spTree>
    <p:extLst>
      <p:ext uri="{BB962C8B-B14F-4D97-AF65-F5344CB8AC3E}">
        <p14:creationId xmlns:p14="http://schemas.microsoft.com/office/powerpoint/2010/main" val="39190915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ido con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Marcador de fecha 4">
            <a:extLst>
              <a:ext uri="{FF2B5EF4-FFF2-40B4-BE49-F238E27FC236}">
                <a16:creationId xmlns:a16="http://schemas.microsoft.com/office/drawing/2014/main" xmlns="" id="{2E5D9DB7-F1B2-3941-8B03-1576108DD803}"/>
              </a:ext>
            </a:extLst>
          </p:cNvPr>
          <p:cNvSpPr>
            <a:spLocks noGrp="1"/>
          </p:cNvSpPr>
          <p:nvPr>
            <p:ph type="dt" sz="half" idx="10"/>
          </p:nvPr>
        </p:nvSpPr>
        <p:spPr/>
        <p:txBody>
          <a:bodyPr/>
          <a:lstStyle/>
          <a:p>
            <a:fld id="{62B8DF0E-90BF-EC4E-8934-156187A1162F}" type="datetimeFigureOut">
              <a:rPr lang="es-MX" smtClean="0"/>
              <a:t>28/01/2022</a:t>
            </a:fld>
            <a:endParaRPr lang="es-MX"/>
          </a:p>
        </p:txBody>
      </p:sp>
      <p:sp>
        <p:nvSpPr>
          <p:cNvPr id="6" name="Marcador de pie de página 5">
            <a:extLst>
              <a:ext uri="{FF2B5EF4-FFF2-40B4-BE49-F238E27FC236}">
                <a16:creationId xmlns:a16="http://schemas.microsoft.com/office/drawing/2014/main" xmlns="" id="{6F695825-735B-B840-9E9D-D85D60F47FED}"/>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xmlns="" id="{57711505-64F3-3849-8F5B-1CE6842C2B00}"/>
              </a:ext>
            </a:extLst>
          </p:cNvPr>
          <p:cNvSpPr>
            <a:spLocks noGrp="1"/>
          </p:cNvSpPr>
          <p:nvPr>
            <p:ph type="sldNum" sz="quarter" idx="12"/>
          </p:nvPr>
        </p:nvSpPr>
        <p:spPr/>
        <p:txBody>
          <a:bodyPr/>
          <a:lstStyle/>
          <a:p>
            <a:fld id="{C119739B-ACC7-1A4E-906B-A9546BA1AB75}" type="slidenum">
              <a:rPr lang="es-MX" smtClean="0"/>
              <a:t>‹Nº›</a:t>
            </a:fld>
            <a:endParaRPr lang="es-MX"/>
          </a:p>
        </p:txBody>
      </p:sp>
      <p:sp>
        <p:nvSpPr>
          <p:cNvPr id="9" name="Text Placeholder 9">
            <a:extLst>
              <a:ext uri="{FF2B5EF4-FFF2-40B4-BE49-F238E27FC236}">
                <a16:creationId xmlns:a16="http://schemas.microsoft.com/office/drawing/2014/main" xmlns="" id="{6102310E-A4CF-E948-B792-8AFA51838E3D}"/>
              </a:ext>
            </a:extLst>
          </p:cNvPr>
          <p:cNvSpPr>
            <a:spLocks noGrp="1"/>
          </p:cNvSpPr>
          <p:nvPr>
            <p:ph type="body" sz="quarter" idx="13" hasCustomPrompt="1"/>
          </p:nvPr>
        </p:nvSpPr>
        <p:spPr>
          <a:xfrm>
            <a:off x="1088396" y="2854446"/>
            <a:ext cx="10126721" cy="561931"/>
          </a:xfrm>
          <a:prstGeom prst="rect">
            <a:avLst/>
          </a:prstGeom>
        </p:spPr>
        <p:txBody>
          <a:bodyPr>
            <a:normAutofit/>
          </a:bodyPr>
          <a:lstStyle>
            <a:lvl1pPr marL="0" indent="0" algn="ctr">
              <a:buNone/>
              <a:defRPr sz="4000">
                <a:solidFill>
                  <a:schemeClr val="tx1">
                    <a:lumMod val="65000"/>
                    <a:lumOff val="35000"/>
                  </a:schemeClr>
                </a:solidFill>
                <a:latin typeface="Montserrat SemiBold" panose="00000700000000000000" pitchFamily="2" charset="0"/>
              </a:defRPr>
            </a:lvl1pPr>
          </a:lstStyle>
          <a:p>
            <a:pPr lvl="0"/>
            <a:r>
              <a:rPr lang="en-US" dirty="0"/>
              <a:t>CLICK TO EDIT MASTER TEXT STYLES</a:t>
            </a:r>
          </a:p>
        </p:txBody>
      </p:sp>
      <p:sp>
        <p:nvSpPr>
          <p:cNvPr id="11" name="Text Placeholder 11">
            <a:extLst>
              <a:ext uri="{FF2B5EF4-FFF2-40B4-BE49-F238E27FC236}">
                <a16:creationId xmlns:a16="http://schemas.microsoft.com/office/drawing/2014/main" xmlns="" id="{29679F33-61C9-2945-B5BA-0DBAD352B110}"/>
              </a:ext>
            </a:extLst>
          </p:cNvPr>
          <p:cNvSpPr>
            <a:spLocks noGrp="1"/>
          </p:cNvSpPr>
          <p:nvPr>
            <p:ph type="body" sz="quarter" idx="14" hasCustomPrompt="1"/>
          </p:nvPr>
        </p:nvSpPr>
        <p:spPr>
          <a:xfrm>
            <a:off x="2592136" y="3898145"/>
            <a:ext cx="7119240" cy="658812"/>
          </a:xfrm>
          <a:prstGeom prst="rect">
            <a:avLst/>
          </a:prstGeom>
        </p:spPr>
        <p:txBody>
          <a:bodyPr>
            <a:noAutofit/>
          </a:bodyPr>
          <a:lstStyle>
            <a:lvl1pPr marL="0" indent="0" algn="ctr">
              <a:buNone/>
              <a:defRPr sz="2800">
                <a:solidFill>
                  <a:schemeClr val="tx1">
                    <a:lumMod val="65000"/>
                    <a:lumOff val="35000"/>
                  </a:schemeClr>
                </a:solidFill>
                <a:latin typeface="Montserrat Medium" panose="00000600000000000000" pitchFamily="2" charset="0"/>
              </a:defRPr>
            </a:lvl1pPr>
            <a:lvl2pPr>
              <a:defRPr sz="2800">
                <a:solidFill>
                  <a:schemeClr val="bg1"/>
                </a:solidFill>
                <a:latin typeface="Montserrat Medium" panose="00000600000000000000" pitchFamily="2" charset="0"/>
              </a:defRPr>
            </a:lvl2pPr>
            <a:lvl3pPr>
              <a:defRPr sz="2400">
                <a:solidFill>
                  <a:schemeClr val="bg1"/>
                </a:solidFill>
                <a:latin typeface="Montserrat Medium" panose="00000600000000000000" pitchFamily="2" charset="0"/>
              </a:defRPr>
            </a:lvl3pPr>
            <a:lvl4pPr>
              <a:defRPr sz="2000">
                <a:solidFill>
                  <a:schemeClr val="bg1"/>
                </a:solidFill>
                <a:latin typeface="Montserrat Medium" panose="00000600000000000000" pitchFamily="2" charset="0"/>
              </a:defRPr>
            </a:lvl4pPr>
            <a:lvl5pPr>
              <a:defRPr sz="2000">
                <a:solidFill>
                  <a:schemeClr val="bg1"/>
                </a:solidFill>
                <a:latin typeface="Montserrat Medium" panose="00000600000000000000" pitchFamily="2" charset="0"/>
              </a:defRPr>
            </a:lvl5pPr>
          </a:lstStyle>
          <a:p>
            <a:pPr lvl="0"/>
            <a:r>
              <a:rPr lang="en-US" dirty="0"/>
              <a:t>CLICK TO EDIT MASTER TEXT STYLES</a:t>
            </a:r>
          </a:p>
        </p:txBody>
      </p:sp>
    </p:spTree>
    <p:extLst>
      <p:ext uri="{BB962C8B-B14F-4D97-AF65-F5344CB8AC3E}">
        <p14:creationId xmlns:p14="http://schemas.microsoft.com/office/powerpoint/2010/main" val="31051938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En blanc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xmlns="" id="{902F6A71-34EE-B34B-AFA7-18487432D518}"/>
              </a:ext>
            </a:extLst>
          </p:cNvPr>
          <p:cNvSpPr>
            <a:spLocks noGrp="1"/>
          </p:cNvSpPr>
          <p:nvPr>
            <p:ph type="dt" sz="half" idx="10"/>
          </p:nvPr>
        </p:nvSpPr>
        <p:spPr/>
        <p:txBody>
          <a:bodyPr/>
          <a:lstStyle/>
          <a:p>
            <a:fld id="{62B8DF0E-90BF-EC4E-8934-156187A1162F}" type="datetimeFigureOut">
              <a:rPr lang="es-MX" smtClean="0"/>
              <a:t>28/01/2022</a:t>
            </a:fld>
            <a:endParaRPr lang="es-MX"/>
          </a:p>
        </p:txBody>
      </p:sp>
      <p:sp>
        <p:nvSpPr>
          <p:cNvPr id="3" name="Marcador de pie de página 2">
            <a:extLst>
              <a:ext uri="{FF2B5EF4-FFF2-40B4-BE49-F238E27FC236}">
                <a16:creationId xmlns:a16="http://schemas.microsoft.com/office/drawing/2014/main" xmlns="" id="{7A14938F-592E-C442-8304-19C2B2DCC562}"/>
              </a:ext>
            </a:extLst>
          </p:cNvPr>
          <p:cNvSpPr>
            <a:spLocks noGrp="1"/>
          </p:cNvSpPr>
          <p:nvPr>
            <p:ph type="ftr" sz="quarter" idx="11"/>
          </p:nvPr>
        </p:nvSpPr>
        <p:spPr/>
        <p:txBody>
          <a:bodyPr/>
          <a:lstStyle/>
          <a:p>
            <a:endParaRPr lang="es-MX" dirty="0"/>
          </a:p>
        </p:txBody>
      </p:sp>
      <p:sp>
        <p:nvSpPr>
          <p:cNvPr id="4" name="Marcador de número de diapositiva 3">
            <a:extLst>
              <a:ext uri="{FF2B5EF4-FFF2-40B4-BE49-F238E27FC236}">
                <a16:creationId xmlns:a16="http://schemas.microsoft.com/office/drawing/2014/main" xmlns="" id="{47B6C953-D0A6-0944-AF6E-40BEA205D382}"/>
              </a:ext>
            </a:extLst>
          </p:cNvPr>
          <p:cNvSpPr>
            <a:spLocks noGrp="1"/>
          </p:cNvSpPr>
          <p:nvPr>
            <p:ph type="sldNum" sz="quarter" idx="12"/>
          </p:nvPr>
        </p:nvSpPr>
        <p:spPr/>
        <p:txBody>
          <a:bodyPr/>
          <a:lstStyle/>
          <a:p>
            <a:fld id="{C119739B-ACC7-1A4E-906B-A9546BA1AB75}" type="slidenum">
              <a:rPr lang="es-MX" smtClean="0"/>
              <a:t>‹Nº›</a:t>
            </a:fld>
            <a:endParaRPr lang="es-MX"/>
          </a:p>
        </p:txBody>
      </p:sp>
      <p:sp>
        <p:nvSpPr>
          <p:cNvPr id="7" name="Text Placeholder 9">
            <a:extLst>
              <a:ext uri="{FF2B5EF4-FFF2-40B4-BE49-F238E27FC236}">
                <a16:creationId xmlns:a16="http://schemas.microsoft.com/office/drawing/2014/main" xmlns="" id="{E24DA103-E0A4-614B-B8A5-B5EC39AB2F08}"/>
              </a:ext>
            </a:extLst>
          </p:cNvPr>
          <p:cNvSpPr>
            <a:spLocks noGrp="1"/>
          </p:cNvSpPr>
          <p:nvPr>
            <p:ph type="body" sz="quarter" idx="13" hasCustomPrompt="1"/>
          </p:nvPr>
        </p:nvSpPr>
        <p:spPr>
          <a:xfrm>
            <a:off x="1032639" y="2856183"/>
            <a:ext cx="10126721" cy="561931"/>
          </a:xfrm>
          <a:prstGeom prst="rect">
            <a:avLst/>
          </a:prstGeom>
        </p:spPr>
        <p:txBody>
          <a:bodyPr>
            <a:normAutofit/>
          </a:bodyPr>
          <a:lstStyle>
            <a:lvl1pPr marL="0" indent="0" algn="ctr">
              <a:buNone/>
              <a:defRPr sz="4000">
                <a:solidFill>
                  <a:srgbClr val="DEC9A2"/>
                </a:solidFill>
                <a:latin typeface="Montserrat SemiBold" panose="00000700000000000000" pitchFamily="2" charset="0"/>
              </a:defRPr>
            </a:lvl1pPr>
          </a:lstStyle>
          <a:p>
            <a:pPr lvl="0"/>
            <a:r>
              <a:rPr lang="en-US" dirty="0"/>
              <a:t>CLICK TO EDIT MASTER TEXT STYLES</a:t>
            </a:r>
          </a:p>
        </p:txBody>
      </p:sp>
      <p:sp>
        <p:nvSpPr>
          <p:cNvPr id="8" name="Text Placeholder 11">
            <a:extLst>
              <a:ext uri="{FF2B5EF4-FFF2-40B4-BE49-F238E27FC236}">
                <a16:creationId xmlns:a16="http://schemas.microsoft.com/office/drawing/2014/main" xmlns="" id="{0372707F-ED60-CD4B-B079-83E5321898BD}"/>
              </a:ext>
            </a:extLst>
          </p:cNvPr>
          <p:cNvSpPr>
            <a:spLocks noGrp="1"/>
          </p:cNvSpPr>
          <p:nvPr>
            <p:ph type="body" sz="quarter" idx="14" hasCustomPrompt="1"/>
          </p:nvPr>
        </p:nvSpPr>
        <p:spPr>
          <a:xfrm>
            <a:off x="2592137" y="3876851"/>
            <a:ext cx="7119240" cy="658812"/>
          </a:xfrm>
          <a:prstGeom prst="rect">
            <a:avLst/>
          </a:prstGeom>
        </p:spPr>
        <p:txBody>
          <a:bodyPr>
            <a:noAutofit/>
          </a:bodyPr>
          <a:lstStyle>
            <a:lvl1pPr marL="0" indent="0" algn="ctr">
              <a:buNone/>
              <a:defRPr sz="2800">
                <a:solidFill>
                  <a:schemeClr val="bg1"/>
                </a:solidFill>
                <a:latin typeface="Montserrat Medium" panose="00000600000000000000" pitchFamily="2" charset="0"/>
              </a:defRPr>
            </a:lvl1pPr>
            <a:lvl2pPr>
              <a:defRPr sz="2800">
                <a:solidFill>
                  <a:schemeClr val="bg1"/>
                </a:solidFill>
                <a:latin typeface="Montserrat Medium" panose="00000600000000000000" pitchFamily="2" charset="0"/>
              </a:defRPr>
            </a:lvl2pPr>
            <a:lvl3pPr>
              <a:defRPr sz="2400">
                <a:solidFill>
                  <a:schemeClr val="bg1"/>
                </a:solidFill>
                <a:latin typeface="Montserrat Medium" panose="00000600000000000000" pitchFamily="2" charset="0"/>
              </a:defRPr>
            </a:lvl3pPr>
            <a:lvl4pPr>
              <a:defRPr sz="2000">
                <a:solidFill>
                  <a:schemeClr val="bg1"/>
                </a:solidFill>
                <a:latin typeface="Montserrat Medium" panose="00000600000000000000" pitchFamily="2" charset="0"/>
              </a:defRPr>
            </a:lvl4pPr>
            <a:lvl5pPr>
              <a:defRPr sz="2000">
                <a:solidFill>
                  <a:schemeClr val="bg1"/>
                </a:solidFill>
                <a:latin typeface="Montserrat Medium" panose="00000600000000000000" pitchFamily="2" charset="0"/>
              </a:defRPr>
            </a:lvl5pPr>
          </a:lstStyle>
          <a:p>
            <a:pPr lvl="0"/>
            <a:r>
              <a:rPr lang="en-US" dirty="0"/>
              <a:t>CLICK TO EDIT MASTER TEXT STYLES</a:t>
            </a:r>
          </a:p>
        </p:txBody>
      </p:sp>
    </p:spTree>
    <p:extLst>
      <p:ext uri="{BB962C8B-B14F-4D97-AF65-F5344CB8AC3E}">
        <p14:creationId xmlns:p14="http://schemas.microsoft.com/office/powerpoint/2010/main" val="38554466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apositiva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Marcador de fecha 3">
            <a:extLst>
              <a:ext uri="{FF2B5EF4-FFF2-40B4-BE49-F238E27FC236}">
                <a16:creationId xmlns:a16="http://schemas.microsoft.com/office/drawing/2014/main" xmlns="" id="{87955F23-1D39-834E-A409-9AC17BD76844}"/>
              </a:ext>
            </a:extLst>
          </p:cNvPr>
          <p:cNvSpPr>
            <a:spLocks noGrp="1"/>
          </p:cNvSpPr>
          <p:nvPr>
            <p:ph type="dt" sz="half" idx="10"/>
          </p:nvPr>
        </p:nvSpPr>
        <p:spPr/>
        <p:txBody>
          <a:bodyPr/>
          <a:lstStyle/>
          <a:p>
            <a:fld id="{62B8DF0E-90BF-EC4E-8934-156187A1162F}" type="datetimeFigureOut">
              <a:rPr lang="es-MX" smtClean="0"/>
              <a:t>28/01/2022</a:t>
            </a:fld>
            <a:endParaRPr lang="es-MX"/>
          </a:p>
        </p:txBody>
      </p:sp>
      <p:sp>
        <p:nvSpPr>
          <p:cNvPr id="5" name="Marcador de pie de página 4">
            <a:extLst>
              <a:ext uri="{FF2B5EF4-FFF2-40B4-BE49-F238E27FC236}">
                <a16:creationId xmlns:a16="http://schemas.microsoft.com/office/drawing/2014/main" xmlns="" id="{BC415F7B-CE6E-6D4A-B5AB-BDDDCD956C2F}"/>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xmlns="" id="{CAEF8AF7-5DF2-EB49-AC54-6BEB41FC7F07}"/>
              </a:ext>
            </a:extLst>
          </p:cNvPr>
          <p:cNvSpPr>
            <a:spLocks noGrp="1"/>
          </p:cNvSpPr>
          <p:nvPr>
            <p:ph type="sldNum" sz="quarter" idx="12"/>
          </p:nvPr>
        </p:nvSpPr>
        <p:spPr/>
        <p:txBody>
          <a:bodyPr/>
          <a:lstStyle/>
          <a:p>
            <a:fld id="{C119739B-ACC7-1A4E-906B-A9546BA1AB75}" type="slidenum">
              <a:rPr lang="es-MX" smtClean="0"/>
              <a:t>‹Nº›</a:t>
            </a:fld>
            <a:endParaRPr lang="es-MX"/>
          </a:p>
        </p:txBody>
      </p:sp>
      <p:sp>
        <p:nvSpPr>
          <p:cNvPr id="11" name="Título 1">
            <a:extLst>
              <a:ext uri="{FF2B5EF4-FFF2-40B4-BE49-F238E27FC236}">
                <a16:creationId xmlns:a16="http://schemas.microsoft.com/office/drawing/2014/main" xmlns="" id="{31901168-FEF9-924E-8853-923253593220}"/>
              </a:ext>
            </a:extLst>
          </p:cNvPr>
          <p:cNvSpPr>
            <a:spLocks noGrp="1"/>
          </p:cNvSpPr>
          <p:nvPr>
            <p:ph type="title" hasCustomPrompt="1"/>
          </p:nvPr>
        </p:nvSpPr>
        <p:spPr>
          <a:xfrm>
            <a:off x="363220" y="1631315"/>
            <a:ext cx="11465560" cy="1325563"/>
          </a:xfrm>
          <a:prstGeom prst="rect">
            <a:avLst/>
          </a:prstGeom>
          <a:noFill/>
        </p:spPr>
        <p:txBody>
          <a:bodyPr/>
          <a:lstStyle>
            <a:lvl1pPr algn="ctr">
              <a:defRPr b="0" i="0">
                <a:solidFill>
                  <a:srgbClr val="DEC9A2"/>
                </a:solidFill>
                <a:latin typeface="Montserrat SemiBold" panose="00000700000000000000" pitchFamily="2" charset="0"/>
              </a:defRPr>
            </a:lvl1pPr>
          </a:lstStyle>
          <a:p>
            <a:r>
              <a:rPr lang="es-ES" dirty="0"/>
              <a:t>LOREM IPSUM</a:t>
            </a:r>
            <a:br>
              <a:rPr lang="es-ES" dirty="0"/>
            </a:br>
            <a:r>
              <a:rPr lang="es-ES" dirty="0"/>
              <a:t>LOREM IPSUM</a:t>
            </a:r>
            <a:endParaRPr lang="es-MX" dirty="0"/>
          </a:p>
        </p:txBody>
      </p:sp>
      <p:sp>
        <p:nvSpPr>
          <p:cNvPr id="12" name="Marcador de contenido 2">
            <a:extLst>
              <a:ext uri="{FF2B5EF4-FFF2-40B4-BE49-F238E27FC236}">
                <a16:creationId xmlns:a16="http://schemas.microsoft.com/office/drawing/2014/main" xmlns="" id="{32B3750D-6380-9D46-8C74-61632B62325D}"/>
              </a:ext>
            </a:extLst>
          </p:cNvPr>
          <p:cNvSpPr>
            <a:spLocks noGrp="1"/>
          </p:cNvSpPr>
          <p:nvPr>
            <p:ph idx="1" hasCustomPrompt="1"/>
          </p:nvPr>
        </p:nvSpPr>
        <p:spPr>
          <a:xfrm>
            <a:off x="363220" y="3270884"/>
            <a:ext cx="11465560" cy="1137921"/>
          </a:xfrm>
          <a:prstGeom prst="rect">
            <a:avLst/>
          </a:prstGeom>
        </p:spPr>
        <p:txBody>
          <a:bodyPr>
            <a:normAutofit/>
          </a:bodyPr>
          <a:lstStyle>
            <a:lvl1pPr marL="0" indent="0" algn="ctr">
              <a:buNone/>
              <a:defRPr sz="2400" b="0" i="0">
                <a:solidFill>
                  <a:schemeClr val="bg1"/>
                </a:solidFill>
                <a:latin typeface="Montserrat SemiBold" panose="00000700000000000000" pitchFamily="2" charset="0"/>
              </a:defRPr>
            </a:lvl1pPr>
          </a:lstStyle>
          <a:p>
            <a:r>
              <a:rPr lang="es-ES" dirty="0"/>
              <a:t>LOREM IPSUM</a:t>
            </a:r>
          </a:p>
        </p:txBody>
      </p:sp>
      <p:cxnSp>
        <p:nvCxnSpPr>
          <p:cNvPr id="13" name="Conector recto 12">
            <a:extLst>
              <a:ext uri="{FF2B5EF4-FFF2-40B4-BE49-F238E27FC236}">
                <a16:creationId xmlns:a16="http://schemas.microsoft.com/office/drawing/2014/main" xmlns="" id="{F7D969CF-33B8-2E42-BA1B-8D19A4FC2066}"/>
              </a:ext>
            </a:extLst>
          </p:cNvPr>
          <p:cNvCxnSpPr/>
          <p:nvPr userDrawn="1"/>
        </p:nvCxnSpPr>
        <p:spPr>
          <a:xfrm>
            <a:off x="2006600" y="3048000"/>
            <a:ext cx="8178800" cy="0"/>
          </a:xfrm>
          <a:prstGeom prst="line">
            <a:avLst/>
          </a:prstGeom>
          <a:ln w="38100">
            <a:solidFill>
              <a:srgbClr val="DEC9A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23056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Diapositiva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Marcador de fecha 3">
            <a:extLst>
              <a:ext uri="{FF2B5EF4-FFF2-40B4-BE49-F238E27FC236}">
                <a16:creationId xmlns:a16="http://schemas.microsoft.com/office/drawing/2014/main" xmlns="" id="{87955F23-1D39-834E-A409-9AC17BD76844}"/>
              </a:ext>
            </a:extLst>
          </p:cNvPr>
          <p:cNvSpPr>
            <a:spLocks noGrp="1"/>
          </p:cNvSpPr>
          <p:nvPr>
            <p:ph type="dt" sz="half" idx="10"/>
          </p:nvPr>
        </p:nvSpPr>
        <p:spPr/>
        <p:txBody>
          <a:bodyPr/>
          <a:lstStyle/>
          <a:p>
            <a:fld id="{62B8DF0E-90BF-EC4E-8934-156187A1162F}" type="datetimeFigureOut">
              <a:rPr lang="es-MX" smtClean="0"/>
              <a:t>28/01/2022</a:t>
            </a:fld>
            <a:endParaRPr lang="es-MX"/>
          </a:p>
        </p:txBody>
      </p:sp>
      <p:sp>
        <p:nvSpPr>
          <p:cNvPr id="5" name="Marcador de pie de página 4">
            <a:extLst>
              <a:ext uri="{FF2B5EF4-FFF2-40B4-BE49-F238E27FC236}">
                <a16:creationId xmlns:a16="http://schemas.microsoft.com/office/drawing/2014/main" xmlns="" id="{BC415F7B-CE6E-6D4A-B5AB-BDDDCD956C2F}"/>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xmlns="" id="{CAEF8AF7-5DF2-EB49-AC54-6BEB41FC7F07}"/>
              </a:ext>
            </a:extLst>
          </p:cNvPr>
          <p:cNvSpPr>
            <a:spLocks noGrp="1"/>
          </p:cNvSpPr>
          <p:nvPr>
            <p:ph type="sldNum" sz="quarter" idx="12"/>
          </p:nvPr>
        </p:nvSpPr>
        <p:spPr/>
        <p:txBody>
          <a:bodyPr/>
          <a:lstStyle/>
          <a:p>
            <a:fld id="{C119739B-ACC7-1A4E-906B-A9546BA1AB75}" type="slidenum">
              <a:rPr lang="es-MX" smtClean="0"/>
              <a:t>‹Nº›</a:t>
            </a:fld>
            <a:endParaRPr lang="es-MX"/>
          </a:p>
        </p:txBody>
      </p:sp>
      <p:sp>
        <p:nvSpPr>
          <p:cNvPr id="12" name="Título 1">
            <a:extLst>
              <a:ext uri="{FF2B5EF4-FFF2-40B4-BE49-F238E27FC236}">
                <a16:creationId xmlns:a16="http://schemas.microsoft.com/office/drawing/2014/main" xmlns="" id="{D23CAB6B-7A5A-6B4E-A033-229957EF0369}"/>
              </a:ext>
            </a:extLst>
          </p:cNvPr>
          <p:cNvSpPr>
            <a:spLocks noGrp="1"/>
          </p:cNvSpPr>
          <p:nvPr>
            <p:ph type="title" hasCustomPrompt="1"/>
          </p:nvPr>
        </p:nvSpPr>
        <p:spPr>
          <a:xfrm>
            <a:off x="363220" y="1634330"/>
            <a:ext cx="11465560" cy="1325563"/>
          </a:xfrm>
          <a:prstGeom prst="rect">
            <a:avLst/>
          </a:prstGeom>
          <a:noFill/>
        </p:spPr>
        <p:txBody>
          <a:bodyPr/>
          <a:lstStyle>
            <a:lvl1pPr algn="ctr">
              <a:defRPr b="0" i="0">
                <a:solidFill>
                  <a:srgbClr val="A42145"/>
                </a:solidFill>
                <a:latin typeface="Montserrat SemiBold" panose="00000700000000000000" pitchFamily="2" charset="0"/>
              </a:defRPr>
            </a:lvl1pPr>
          </a:lstStyle>
          <a:p>
            <a:r>
              <a:rPr lang="es-ES" dirty="0"/>
              <a:t>LOREM IPSUM</a:t>
            </a:r>
            <a:br>
              <a:rPr lang="es-ES" dirty="0"/>
            </a:br>
            <a:r>
              <a:rPr lang="es-ES" dirty="0"/>
              <a:t>LOREM IPSUM</a:t>
            </a:r>
            <a:endParaRPr lang="es-MX" dirty="0"/>
          </a:p>
        </p:txBody>
      </p:sp>
      <p:sp>
        <p:nvSpPr>
          <p:cNvPr id="13" name="Marcador de contenido 2">
            <a:extLst>
              <a:ext uri="{FF2B5EF4-FFF2-40B4-BE49-F238E27FC236}">
                <a16:creationId xmlns:a16="http://schemas.microsoft.com/office/drawing/2014/main" xmlns="" id="{C92E3075-A055-6542-91AB-F62814FD3EF7}"/>
              </a:ext>
            </a:extLst>
          </p:cNvPr>
          <p:cNvSpPr>
            <a:spLocks noGrp="1"/>
          </p:cNvSpPr>
          <p:nvPr>
            <p:ph idx="1" hasCustomPrompt="1"/>
          </p:nvPr>
        </p:nvSpPr>
        <p:spPr>
          <a:xfrm>
            <a:off x="363220" y="3270884"/>
            <a:ext cx="11465560" cy="1137921"/>
          </a:xfrm>
          <a:prstGeom prst="rect">
            <a:avLst/>
          </a:prstGeom>
        </p:spPr>
        <p:txBody>
          <a:bodyPr>
            <a:normAutofit/>
          </a:bodyPr>
          <a:lstStyle>
            <a:lvl1pPr marL="0" indent="0" algn="ctr">
              <a:buNone/>
              <a:defRPr sz="2400" b="0" i="0">
                <a:solidFill>
                  <a:srgbClr val="404040"/>
                </a:solidFill>
                <a:latin typeface="Montserrat SemiBold" panose="00000700000000000000" pitchFamily="2" charset="0"/>
              </a:defRPr>
            </a:lvl1pPr>
          </a:lstStyle>
          <a:p>
            <a:r>
              <a:rPr lang="es-ES" dirty="0"/>
              <a:t>LOREM IPSUM</a:t>
            </a:r>
          </a:p>
        </p:txBody>
      </p:sp>
      <p:cxnSp>
        <p:nvCxnSpPr>
          <p:cNvPr id="14" name="Conector recto 13">
            <a:extLst>
              <a:ext uri="{FF2B5EF4-FFF2-40B4-BE49-F238E27FC236}">
                <a16:creationId xmlns:a16="http://schemas.microsoft.com/office/drawing/2014/main" xmlns="" id="{07026C3A-072A-4E4D-9ACD-01A67AD88FA7}"/>
              </a:ext>
            </a:extLst>
          </p:cNvPr>
          <p:cNvCxnSpPr/>
          <p:nvPr userDrawn="1"/>
        </p:nvCxnSpPr>
        <p:spPr>
          <a:xfrm>
            <a:off x="2006600" y="3048000"/>
            <a:ext cx="8178800" cy="0"/>
          </a:xfrm>
          <a:prstGeom prst="line">
            <a:avLst/>
          </a:prstGeom>
          <a:ln w="38100">
            <a:solidFill>
              <a:srgbClr val="BC945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76438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ítulo y objet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29FCE891-2873-1849-A37C-A2CF6D30A712}"/>
              </a:ext>
            </a:extLst>
          </p:cNvPr>
          <p:cNvSpPr>
            <a:spLocks noGrp="1"/>
          </p:cNvSpPr>
          <p:nvPr>
            <p:ph type="title" hasCustomPrompt="1"/>
          </p:nvPr>
        </p:nvSpPr>
        <p:spPr>
          <a:xfrm>
            <a:off x="381000" y="550227"/>
            <a:ext cx="11424920" cy="1325563"/>
          </a:xfrm>
          <a:prstGeom prst="rect">
            <a:avLst/>
          </a:prstGeom>
          <a:noFill/>
        </p:spPr>
        <p:txBody>
          <a:bodyPr/>
          <a:lstStyle>
            <a:lvl1pPr algn="l">
              <a:defRPr b="0" i="0">
                <a:solidFill>
                  <a:srgbClr val="A42145"/>
                </a:solidFill>
                <a:latin typeface="Montserrat SemiBold" panose="00000700000000000000" pitchFamily="2" charset="0"/>
              </a:defRPr>
            </a:lvl1pPr>
          </a:lstStyle>
          <a:p>
            <a:r>
              <a:rPr lang="es-ES" dirty="0"/>
              <a:t>LOREM IPSUM</a:t>
            </a:r>
            <a:br>
              <a:rPr lang="es-ES" dirty="0"/>
            </a:br>
            <a:r>
              <a:rPr lang="es-ES" dirty="0"/>
              <a:t>LOREM IPSUM</a:t>
            </a:r>
            <a:endParaRPr lang="es-MX" dirty="0"/>
          </a:p>
        </p:txBody>
      </p:sp>
      <p:sp>
        <p:nvSpPr>
          <p:cNvPr id="3" name="Marcador de contenido 2">
            <a:extLst>
              <a:ext uri="{FF2B5EF4-FFF2-40B4-BE49-F238E27FC236}">
                <a16:creationId xmlns:a16="http://schemas.microsoft.com/office/drawing/2014/main" xmlns="" id="{2FA68CFE-9BDE-AC4E-8BE5-D2C5E6BBFBD0}"/>
              </a:ext>
            </a:extLst>
          </p:cNvPr>
          <p:cNvSpPr>
            <a:spLocks noGrp="1"/>
          </p:cNvSpPr>
          <p:nvPr>
            <p:ph idx="1" hasCustomPrompt="1"/>
          </p:nvPr>
        </p:nvSpPr>
        <p:spPr>
          <a:xfrm>
            <a:off x="381000" y="2072639"/>
            <a:ext cx="5532119" cy="4104323"/>
          </a:xfrm>
          <a:prstGeom prst="rect">
            <a:avLst/>
          </a:prstGeom>
        </p:spPr>
        <p:txBody>
          <a:bodyPr>
            <a:normAutofit/>
          </a:bodyPr>
          <a:lstStyle>
            <a:lvl1pPr marL="0" indent="0" algn="l">
              <a:buNone/>
              <a:defRPr sz="2400" b="0" i="0">
                <a:solidFill>
                  <a:srgbClr val="404040"/>
                </a:solidFill>
                <a:latin typeface="Montserrat SemiBold" panose="00000700000000000000" pitchFamily="2" charset="0"/>
              </a:defRPr>
            </a:lvl1pPr>
          </a:lstStyle>
          <a:p>
            <a:r>
              <a:rPr lang="es-ES" dirty="0"/>
              <a:t>Lorem ipsum</a:t>
            </a:r>
          </a:p>
        </p:txBody>
      </p:sp>
      <p:sp>
        <p:nvSpPr>
          <p:cNvPr id="4" name="Marcador de fecha 3">
            <a:extLst>
              <a:ext uri="{FF2B5EF4-FFF2-40B4-BE49-F238E27FC236}">
                <a16:creationId xmlns:a16="http://schemas.microsoft.com/office/drawing/2014/main" xmlns="" id="{10925D57-13C7-9F4C-8624-F76047773ED5}"/>
              </a:ext>
            </a:extLst>
          </p:cNvPr>
          <p:cNvSpPr>
            <a:spLocks noGrp="1"/>
          </p:cNvSpPr>
          <p:nvPr>
            <p:ph type="dt" sz="half" idx="10"/>
          </p:nvPr>
        </p:nvSpPr>
        <p:spPr/>
        <p:txBody>
          <a:bodyPr/>
          <a:lstStyle/>
          <a:p>
            <a:fld id="{62B8DF0E-90BF-EC4E-8934-156187A1162F}" type="datetimeFigureOut">
              <a:rPr lang="es-MX" smtClean="0"/>
              <a:t>28/01/2022</a:t>
            </a:fld>
            <a:endParaRPr lang="es-MX"/>
          </a:p>
        </p:txBody>
      </p:sp>
      <p:sp>
        <p:nvSpPr>
          <p:cNvPr id="5" name="Marcador de pie de página 4">
            <a:extLst>
              <a:ext uri="{FF2B5EF4-FFF2-40B4-BE49-F238E27FC236}">
                <a16:creationId xmlns:a16="http://schemas.microsoft.com/office/drawing/2014/main" xmlns="" id="{D234E0C4-F0C1-0847-AC2A-7AC9F10BD503}"/>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xmlns="" id="{857F4766-DB6B-3D42-A920-905F1728E9C3}"/>
              </a:ext>
            </a:extLst>
          </p:cNvPr>
          <p:cNvSpPr>
            <a:spLocks noGrp="1"/>
          </p:cNvSpPr>
          <p:nvPr>
            <p:ph type="sldNum" sz="quarter" idx="12"/>
          </p:nvPr>
        </p:nvSpPr>
        <p:spPr/>
        <p:txBody>
          <a:bodyPr/>
          <a:lstStyle/>
          <a:p>
            <a:fld id="{C119739B-ACC7-1A4E-906B-A9546BA1AB75}" type="slidenum">
              <a:rPr lang="es-MX" smtClean="0"/>
              <a:t>‹Nº›</a:t>
            </a:fld>
            <a:endParaRPr lang="es-MX"/>
          </a:p>
        </p:txBody>
      </p:sp>
      <p:sp>
        <p:nvSpPr>
          <p:cNvPr id="7" name="Marcador de contenido 2">
            <a:extLst>
              <a:ext uri="{FF2B5EF4-FFF2-40B4-BE49-F238E27FC236}">
                <a16:creationId xmlns:a16="http://schemas.microsoft.com/office/drawing/2014/main" xmlns="" id="{34669C8D-E6AE-DD4A-AC37-D27A5118864B}"/>
              </a:ext>
            </a:extLst>
          </p:cNvPr>
          <p:cNvSpPr>
            <a:spLocks noGrp="1"/>
          </p:cNvSpPr>
          <p:nvPr>
            <p:ph idx="13" hasCustomPrompt="1"/>
          </p:nvPr>
        </p:nvSpPr>
        <p:spPr>
          <a:xfrm>
            <a:off x="6233160" y="2072639"/>
            <a:ext cx="5572760" cy="4104323"/>
          </a:xfrm>
          <a:prstGeom prst="rect">
            <a:avLst/>
          </a:prstGeom>
        </p:spPr>
        <p:txBody>
          <a:bodyPr>
            <a:normAutofit/>
          </a:bodyPr>
          <a:lstStyle>
            <a:lvl1pPr marL="0" indent="0" algn="l">
              <a:buNone/>
              <a:defRPr sz="2400" b="0" i="0">
                <a:solidFill>
                  <a:srgbClr val="404040"/>
                </a:solidFill>
                <a:latin typeface="Montserrat SemiBold" panose="00000700000000000000" pitchFamily="2" charset="0"/>
              </a:defRPr>
            </a:lvl1pPr>
          </a:lstStyle>
          <a:p>
            <a:r>
              <a:rPr lang="es-ES" dirty="0"/>
              <a:t>Lorem ipsum</a:t>
            </a:r>
          </a:p>
        </p:txBody>
      </p:sp>
    </p:spTree>
    <p:extLst>
      <p:ext uri="{BB962C8B-B14F-4D97-AF65-F5344CB8AC3E}">
        <p14:creationId xmlns:p14="http://schemas.microsoft.com/office/powerpoint/2010/main" val="26746473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Título y objet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29FCE891-2873-1849-A37C-A2CF6D30A712}"/>
              </a:ext>
            </a:extLst>
          </p:cNvPr>
          <p:cNvSpPr>
            <a:spLocks noGrp="1"/>
          </p:cNvSpPr>
          <p:nvPr>
            <p:ph type="title" hasCustomPrompt="1"/>
          </p:nvPr>
        </p:nvSpPr>
        <p:spPr>
          <a:xfrm>
            <a:off x="411480" y="598714"/>
            <a:ext cx="10942320" cy="1213257"/>
          </a:xfrm>
          <a:prstGeom prst="rect">
            <a:avLst/>
          </a:prstGeom>
          <a:noFill/>
        </p:spPr>
        <p:txBody>
          <a:bodyPr/>
          <a:lstStyle>
            <a:lvl1pPr algn="l">
              <a:defRPr b="0" i="0">
                <a:solidFill>
                  <a:schemeClr val="tx1">
                    <a:lumMod val="65000"/>
                    <a:lumOff val="35000"/>
                  </a:schemeClr>
                </a:solidFill>
                <a:latin typeface="Montserrat SemiBold" panose="00000700000000000000" pitchFamily="2" charset="0"/>
              </a:defRPr>
            </a:lvl1pPr>
          </a:lstStyle>
          <a:p>
            <a:r>
              <a:rPr lang="es-ES" dirty="0"/>
              <a:t>LOREM IPSUM</a:t>
            </a:r>
            <a:br>
              <a:rPr lang="es-ES" dirty="0"/>
            </a:br>
            <a:r>
              <a:rPr lang="es-ES" dirty="0"/>
              <a:t>LOREM IPSUM</a:t>
            </a:r>
            <a:endParaRPr lang="es-MX" dirty="0"/>
          </a:p>
        </p:txBody>
      </p:sp>
      <p:sp>
        <p:nvSpPr>
          <p:cNvPr id="3" name="Marcador de contenido 2">
            <a:extLst>
              <a:ext uri="{FF2B5EF4-FFF2-40B4-BE49-F238E27FC236}">
                <a16:creationId xmlns:a16="http://schemas.microsoft.com/office/drawing/2014/main" xmlns="" id="{2FA68CFE-9BDE-AC4E-8BE5-D2C5E6BBFBD0}"/>
              </a:ext>
            </a:extLst>
          </p:cNvPr>
          <p:cNvSpPr>
            <a:spLocks noGrp="1"/>
          </p:cNvSpPr>
          <p:nvPr>
            <p:ph idx="1" hasCustomPrompt="1"/>
          </p:nvPr>
        </p:nvSpPr>
        <p:spPr>
          <a:xfrm>
            <a:off x="411480" y="1991359"/>
            <a:ext cx="10942320" cy="4185603"/>
          </a:xfrm>
          <a:prstGeom prst="rect">
            <a:avLst/>
          </a:prstGeom>
        </p:spPr>
        <p:txBody>
          <a:bodyPr>
            <a:normAutofit/>
          </a:bodyPr>
          <a:lstStyle>
            <a:lvl1pPr marL="0" indent="0" algn="l">
              <a:buNone/>
              <a:defRPr sz="2400" b="0" i="0">
                <a:solidFill>
                  <a:srgbClr val="404040"/>
                </a:solidFill>
                <a:latin typeface="Montserrat SemiBold" panose="00000700000000000000" pitchFamily="2" charset="0"/>
              </a:defRPr>
            </a:lvl1pPr>
          </a:lstStyle>
          <a:p>
            <a:r>
              <a:rPr lang="es-ES" dirty="0"/>
              <a:t>Lorem ipsum</a:t>
            </a:r>
          </a:p>
        </p:txBody>
      </p:sp>
      <p:sp>
        <p:nvSpPr>
          <p:cNvPr id="4" name="Marcador de fecha 3">
            <a:extLst>
              <a:ext uri="{FF2B5EF4-FFF2-40B4-BE49-F238E27FC236}">
                <a16:creationId xmlns:a16="http://schemas.microsoft.com/office/drawing/2014/main" xmlns="" id="{10925D57-13C7-9F4C-8624-F76047773ED5}"/>
              </a:ext>
            </a:extLst>
          </p:cNvPr>
          <p:cNvSpPr>
            <a:spLocks noGrp="1"/>
          </p:cNvSpPr>
          <p:nvPr>
            <p:ph type="dt" sz="half" idx="10"/>
          </p:nvPr>
        </p:nvSpPr>
        <p:spPr/>
        <p:txBody>
          <a:bodyPr/>
          <a:lstStyle/>
          <a:p>
            <a:fld id="{62B8DF0E-90BF-EC4E-8934-156187A1162F}" type="datetimeFigureOut">
              <a:rPr lang="es-MX" smtClean="0"/>
              <a:t>28/01/2022</a:t>
            </a:fld>
            <a:endParaRPr lang="es-MX"/>
          </a:p>
        </p:txBody>
      </p:sp>
      <p:sp>
        <p:nvSpPr>
          <p:cNvPr id="5" name="Marcador de pie de página 4">
            <a:extLst>
              <a:ext uri="{FF2B5EF4-FFF2-40B4-BE49-F238E27FC236}">
                <a16:creationId xmlns:a16="http://schemas.microsoft.com/office/drawing/2014/main" xmlns="" id="{D234E0C4-F0C1-0847-AC2A-7AC9F10BD503}"/>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xmlns="" id="{857F4766-DB6B-3D42-A920-905F1728E9C3}"/>
              </a:ext>
            </a:extLst>
          </p:cNvPr>
          <p:cNvSpPr>
            <a:spLocks noGrp="1"/>
          </p:cNvSpPr>
          <p:nvPr>
            <p:ph type="sldNum" sz="quarter" idx="12"/>
          </p:nvPr>
        </p:nvSpPr>
        <p:spPr/>
        <p:txBody>
          <a:bodyPr/>
          <a:lstStyle/>
          <a:p>
            <a:fld id="{C119739B-ACC7-1A4E-906B-A9546BA1AB75}" type="slidenum">
              <a:rPr lang="es-MX" smtClean="0"/>
              <a:t>‹Nº›</a:t>
            </a:fld>
            <a:endParaRPr lang="es-MX"/>
          </a:p>
        </p:txBody>
      </p:sp>
    </p:spTree>
    <p:extLst>
      <p:ext uri="{BB962C8B-B14F-4D97-AF65-F5344CB8AC3E}">
        <p14:creationId xmlns:p14="http://schemas.microsoft.com/office/powerpoint/2010/main" val="15182014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2_Título y objet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29FCE891-2873-1849-A37C-A2CF6D30A712}"/>
              </a:ext>
            </a:extLst>
          </p:cNvPr>
          <p:cNvSpPr>
            <a:spLocks noGrp="1"/>
          </p:cNvSpPr>
          <p:nvPr>
            <p:ph type="title" hasCustomPrompt="1"/>
          </p:nvPr>
        </p:nvSpPr>
        <p:spPr>
          <a:xfrm>
            <a:off x="421640" y="540702"/>
            <a:ext cx="11404600" cy="1325563"/>
          </a:xfrm>
          <a:prstGeom prst="rect">
            <a:avLst/>
          </a:prstGeom>
          <a:noFill/>
        </p:spPr>
        <p:txBody>
          <a:bodyPr/>
          <a:lstStyle>
            <a:lvl1pPr algn="l">
              <a:defRPr b="0" i="0">
                <a:solidFill>
                  <a:srgbClr val="245C4F"/>
                </a:solidFill>
                <a:latin typeface="Montserrat SemiBold" panose="00000700000000000000" pitchFamily="2" charset="0"/>
              </a:defRPr>
            </a:lvl1pPr>
          </a:lstStyle>
          <a:p>
            <a:r>
              <a:rPr lang="es-ES" dirty="0"/>
              <a:t>LOREM IPSUM</a:t>
            </a:r>
            <a:br>
              <a:rPr lang="es-ES" dirty="0"/>
            </a:br>
            <a:r>
              <a:rPr lang="es-ES" dirty="0"/>
              <a:t>LOREM IPSUM</a:t>
            </a:r>
            <a:endParaRPr lang="es-MX" dirty="0"/>
          </a:p>
        </p:txBody>
      </p:sp>
      <p:sp>
        <p:nvSpPr>
          <p:cNvPr id="3" name="Marcador de contenido 2">
            <a:extLst>
              <a:ext uri="{FF2B5EF4-FFF2-40B4-BE49-F238E27FC236}">
                <a16:creationId xmlns:a16="http://schemas.microsoft.com/office/drawing/2014/main" xmlns="" id="{2FA68CFE-9BDE-AC4E-8BE5-D2C5E6BBFBD0}"/>
              </a:ext>
            </a:extLst>
          </p:cNvPr>
          <p:cNvSpPr>
            <a:spLocks noGrp="1"/>
          </p:cNvSpPr>
          <p:nvPr>
            <p:ph idx="1" hasCustomPrompt="1"/>
          </p:nvPr>
        </p:nvSpPr>
        <p:spPr>
          <a:xfrm>
            <a:off x="421640" y="2052319"/>
            <a:ext cx="5486400" cy="4124643"/>
          </a:xfrm>
          <a:prstGeom prst="rect">
            <a:avLst/>
          </a:prstGeom>
        </p:spPr>
        <p:txBody>
          <a:bodyPr>
            <a:normAutofit/>
          </a:bodyPr>
          <a:lstStyle>
            <a:lvl1pPr marL="0" indent="0" algn="l">
              <a:buNone/>
              <a:defRPr sz="2400" b="0" i="0">
                <a:solidFill>
                  <a:srgbClr val="404040"/>
                </a:solidFill>
                <a:latin typeface="Montserrat SemiBold" panose="00000700000000000000" pitchFamily="2" charset="0"/>
              </a:defRPr>
            </a:lvl1pPr>
          </a:lstStyle>
          <a:p>
            <a:r>
              <a:rPr lang="es-ES" dirty="0"/>
              <a:t>Lorem ipsum</a:t>
            </a:r>
          </a:p>
        </p:txBody>
      </p:sp>
      <p:sp>
        <p:nvSpPr>
          <p:cNvPr id="4" name="Marcador de fecha 3">
            <a:extLst>
              <a:ext uri="{FF2B5EF4-FFF2-40B4-BE49-F238E27FC236}">
                <a16:creationId xmlns:a16="http://schemas.microsoft.com/office/drawing/2014/main" xmlns="" id="{10925D57-13C7-9F4C-8624-F76047773ED5}"/>
              </a:ext>
            </a:extLst>
          </p:cNvPr>
          <p:cNvSpPr>
            <a:spLocks noGrp="1"/>
          </p:cNvSpPr>
          <p:nvPr>
            <p:ph type="dt" sz="half" idx="10"/>
          </p:nvPr>
        </p:nvSpPr>
        <p:spPr/>
        <p:txBody>
          <a:bodyPr/>
          <a:lstStyle/>
          <a:p>
            <a:fld id="{62B8DF0E-90BF-EC4E-8934-156187A1162F}" type="datetimeFigureOut">
              <a:rPr lang="es-MX" smtClean="0"/>
              <a:t>28/01/2022</a:t>
            </a:fld>
            <a:endParaRPr lang="es-MX"/>
          </a:p>
        </p:txBody>
      </p:sp>
      <p:sp>
        <p:nvSpPr>
          <p:cNvPr id="5" name="Marcador de pie de página 4">
            <a:extLst>
              <a:ext uri="{FF2B5EF4-FFF2-40B4-BE49-F238E27FC236}">
                <a16:creationId xmlns:a16="http://schemas.microsoft.com/office/drawing/2014/main" xmlns="" id="{D234E0C4-F0C1-0847-AC2A-7AC9F10BD503}"/>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xmlns="" id="{857F4766-DB6B-3D42-A920-905F1728E9C3}"/>
              </a:ext>
            </a:extLst>
          </p:cNvPr>
          <p:cNvSpPr>
            <a:spLocks noGrp="1"/>
          </p:cNvSpPr>
          <p:nvPr>
            <p:ph type="sldNum" sz="quarter" idx="12"/>
          </p:nvPr>
        </p:nvSpPr>
        <p:spPr/>
        <p:txBody>
          <a:bodyPr/>
          <a:lstStyle/>
          <a:p>
            <a:fld id="{C119739B-ACC7-1A4E-906B-A9546BA1AB75}" type="slidenum">
              <a:rPr lang="es-MX" smtClean="0"/>
              <a:t>‹Nº›</a:t>
            </a:fld>
            <a:endParaRPr lang="es-MX"/>
          </a:p>
        </p:txBody>
      </p:sp>
      <p:sp>
        <p:nvSpPr>
          <p:cNvPr id="7" name="Marcador de contenido 2">
            <a:extLst>
              <a:ext uri="{FF2B5EF4-FFF2-40B4-BE49-F238E27FC236}">
                <a16:creationId xmlns:a16="http://schemas.microsoft.com/office/drawing/2014/main" xmlns="" id="{84DDB3BA-74B1-8B40-84C0-F183D1F24F12}"/>
              </a:ext>
            </a:extLst>
          </p:cNvPr>
          <p:cNvSpPr>
            <a:spLocks noGrp="1"/>
          </p:cNvSpPr>
          <p:nvPr>
            <p:ph idx="13" hasCustomPrompt="1"/>
          </p:nvPr>
        </p:nvSpPr>
        <p:spPr>
          <a:xfrm>
            <a:off x="6248400" y="2052319"/>
            <a:ext cx="5486400" cy="4124643"/>
          </a:xfrm>
          <a:prstGeom prst="rect">
            <a:avLst/>
          </a:prstGeom>
        </p:spPr>
        <p:txBody>
          <a:bodyPr>
            <a:normAutofit/>
          </a:bodyPr>
          <a:lstStyle>
            <a:lvl1pPr marL="0" indent="0" algn="l">
              <a:buNone/>
              <a:defRPr sz="2400" b="0" i="0">
                <a:solidFill>
                  <a:srgbClr val="404040"/>
                </a:solidFill>
                <a:latin typeface="Montserrat SemiBold" panose="00000700000000000000" pitchFamily="2" charset="0"/>
              </a:defRPr>
            </a:lvl1pPr>
          </a:lstStyle>
          <a:p>
            <a:r>
              <a:rPr lang="es-ES" dirty="0"/>
              <a:t>Lorem ipsum</a:t>
            </a:r>
          </a:p>
        </p:txBody>
      </p:sp>
    </p:spTree>
    <p:extLst>
      <p:ext uri="{BB962C8B-B14F-4D97-AF65-F5344CB8AC3E}">
        <p14:creationId xmlns:p14="http://schemas.microsoft.com/office/powerpoint/2010/main" val="15224294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Encabezado de secció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Marcador de fecha 3">
            <a:extLst>
              <a:ext uri="{FF2B5EF4-FFF2-40B4-BE49-F238E27FC236}">
                <a16:creationId xmlns:a16="http://schemas.microsoft.com/office/drawing/2014/main" xmlns="" id="{D52AFEB7-75D0-BE47-81B9-4E56BC16D87C}"/>
              </a:ext>
            </a:extLst>
          </p:cNvPr>
          <p:cNvSpPr>
            <a:spLocks noGrp="1"/>
          </p:cNvSpPr>
          <p:nvPr>
            <p:ph type="dt" sz="half" idx="10"/>
          </p:nvPr>
        </p:nvSpPr>
        <p:spPr/>
        <p:txBody>
          <a:bodyPr/>
          <a:lstStyle/>
          <a:p>
            <a:fld id="{62B8DF0E-90BF-EC4E-8934-156187A1162F}" type="datetimeFigureOut">
              <a:rPr lang="es-MX" smtClean="0"/>
              <a:t>28/01/2022</a:t>
            </a:fld>
            <a:endParaRPr lang="es-MX"/>
          </a:p>
        </p:txBody>
      </p:sp>
      <p:sp>
        <p:nvSpPr>
          <p:cNvPr id="5" name="Marcador de pie de página 4">
            <a:extLst>
              <a:ext uri="{FF2B5EF4-FFF2-40B4-BE49-F238E27FC236}">
                <a16:creationId xmlns:a16="http://schemas.microsoft.com/office/drawing/2014/main" xmlns="" id="{7BF20D03-13BE-A948-A10F-E6525E78D103}"/>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xmlns="" id="{4266C5EE-81CC-6D43-8FD4-29ED2886213E}"/>
              </a:ext>
            </a:extLst>
          </p:cNvPr>
          <p:cNvSpPr>
            <a:spLocks noGrp="1"/>
          </p:cNvSpPr>
          <p:nvPr>
            <p:ph type="sldNum" sz="quarter" idx="12"/>
          </p:nvPr>
        </p:nvSpPr>
        <p:spPr/>
        <p:txBody>
          <a:bodyPr/>
          <a:lstStyle/>
          <a:p>
            <a:fld id="{C119739B-ACC7-1A4E-906B-A9546BA1AB75}" type="slidenum">
              <a:rPr lang="es-MX" smtClean="0"/>
              <a:t>‹Nº›</a:t>
            </a:fld>
            <a:endParaRPr lang="es-MX"/>
          </a:p>
        </p:txBody>
      </p:sp>
      <p:sp>
        <p:nvSpPr>
          <p:cNvPr id="7" name="Título 1">
            <a:extLst>
              <a:ext uri="{FF2B5EF4-FFF2-40B4-BE49-F238E27FC236}">
                <a16:creationId xmlns:a16="http://schemas.microsoft.com/office/drawing/2014/main" xmlns="" id="{20920309-05E5-DF4A-9915-FBFC0ED1E34D}"/>
              </a:ext>
            </a:extLst>
          </p:cNvPr>
          <p:cNvSpPr>
            <a:spLocks noGrp="1"/>
          </p:cNvSpPr>
          <p:nvPr>
            <p:ph type="title" hasCustomPrompt="1"/>
          </p:nvPr>
        </p:nvSpPr>
        <p:spPr>
          <a:xfrm>
            <a:off x="831850" y="784707"/>
            <a:ext cx="10521950" cy="1806094"/>
          </a:xfrm>
          <a:prstGeom prst="rect">
            <a:avLst/>
          </a:prstGeom>
        </p:spPr>
        <p:txBody>
          <a:bodyPr anchor="b">
            <a:normAutofit/>
          </a:bodyPr>
          <a:lstStyle>
            <a:lvl1pPr algn="ctr">
              <a:defRPr sz="4400" b="1" i="0">
                <a:solidFill>
                  <a:srgbClr val="BC945A"/>
                </a:solidFill>
                <a:latin typeface="Montserrat SemiBold" pitchFamily="2" charset="77"/>
              </a:defRPr>
            </a:lvl1pPr>
          </a:lstStyle>
          <a:p>
            <a:r>
              <a:rPr lang="es-ES" dirty="0"/>
              <a:t>HAGA CLIC PARA MODIFICAR EL ESTILO DE TÍTULO DEL PATRÓN</a:t>
            </a:r>
            <a:endParaRPr lang="es-MX" dirty="0"/>
          </a:p>
        </p:txBody>
      </p:sp>
      <p:sp>
        <p:nvSpPr>
          <p:cNvPr id="8" name="Marcador de texto 2">
            <a:extLst>
              <a:ext uri="{FF2B5EF4-FFF2-40B4-BE49-F238E27FC236}">
                <a16:creationId xmlns:a16="http://schemas.microsoft.com/office/drawing/2014/main" xmlns="" id="{0B691BD6-0D46-9E42-AE79-4D36150659CF}"/>
              </a:ext>
            </a:extLst>
          </p:cNvPr>
          <p:cNvSpPr>
            <a:spLocks noGrp="1"/>
          </p:cNvSpPr>
          <p:nvPr>
            <p:ph type="body" idx="1"/>
          </p:nvPr>
        </p:nvSpPr>
        <p:spPr>
          <a:xfrm>
            <a:off x="831850" y="2956561"/>
            <a:ext cx="10515600" cy="2208058"/>
          </a:xfrm>
          <a:prstGeom prst="rect">
            <a:avLst/>
          </a:prstGeom>
        </p:spPr>
        <p:txBody>
          <a:bodyPr/>
          <a:lstStyle>
            <a:lvl1pPr marL="0" indent="0">
              <a:buNone/>
              <a:defRPr sz="2400" b="0" i="0">
                <a:solidFill>
                  <a:schemeClr val="tx1">
                    <a:tint val="75000"/>
                  </a:schemeClr>
                </a:solidFill>
                <a:latin typeface="Montserrat"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s-ES" dirty="0"/>
              <a:t>Editar los estilos de texto del patrón
Segundo nivel
Tercer nivel
Cuarto nivel
Quinto nivel</a:t>
            </a:r>
            <a:endParaRPr lang="es-MX" dirty="0"/>
          </a:p>
        </p:txBody>
      </p:sp>
    </p:spTree>
    <p:extLst>
      <p:ext uri="{BB962C8B-B14F-4D97-AF65-F5344CB8AC3E}">
        <p14:creationId xmlns:p14="http://schemas.microsoft.com/office/powerpoint/2010/main" val="34424890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Encabezado de secció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ítulo 1">
            <a:extLst>
              <a:ext uri="{FF2B5EF4-FFF2-40B4-BE49-F238E27FC236}">
                <a16:creationId xmlns:a16="http://schemas.microsoft.com/office/drawing/2014/main" xmlns="" id="{A5DCD591-614A-7548-8788-7FD7534F105A}"/>
              </a:ext>
            </a:extLst>
          </p:cNvPr>
          <p:cNvSpPr>
            <a:spLocks noGrp="1"/>
          </p:cNvSpPr>
          <p:nvPr>
            <p:ph type="title" hasCustomPrompt="1"/>
          </p:nvPr>
        </p:nvSpPr>
        <p:spPr>
          <a:xfrm>
            <a:off x="831850" y="784707"/>
            <a:ext cx="10521950" cy="1806094"/>
          </a:xfrm>
          <a:prstGeom prst="rect">
            <a:avLst/>
          </a:prstGeom>
        </p:spPr>
        <p:txBody>
          <a:bodyPr anchor="b">
            <a:normAutofit/>
          </a:bodyPr>
          <a:lstStyle>
            <a:lvl1pPr algn="ctr">
              <a:defRPr sz="4400" b="1" i="0">
                <a:solidFill>
                  <a:srgbClr val="BC945A"/>
                </a:solidFill>
                <a:latin typeface="Montserrat SemiBold" pitchFamily="2" charset="77"/>
              </a:defRPr>
            </a:lvl1pPr>
          </a:lstStyle>
          <a:p>
            <a:r>
              <a:rPr lang="es-ES" dirty="0"/>
              <a:t>HAGA CLIC PARA MODIFICAR EL ESTILO DE TÍTULO DEL PATRÓN</a:t>
            </a:r>
            <a:endParaRPr lang="es-MX" dirty="0"/>
          </a:p>
        </p:txBody>
      </p:sp>
      <p:sp>
        <p:nvSpPr>
          <p:cNvPr id="8" name="Marcador de texto 2">
            <a:extLst>
              <a:ext uri="{FF2B5EF4-FFF2-40B4-BE49-F238E27FC236}">
                <a16:creationId xmlns:a16="http://schemas.microsoft.com/office/drawing/2014/main" xmlns="" id="{3A54153E-355E-3C40-B508-5337B24D63B2}"/>
              </a:ext>
            </a:extLst>
          </p:cNvPr>
          <p:cNvSpPr>
            <a:spLocks noGrp="1"/>
          </p:cNvSpPr>
          <p:nvPr>
            <p:ph type="body" idx="1"/>
          </p:nvPr>
        </p:nvSpPr>
        <p:spPr>
          <a:xfrm>
            <a:off x="831850" y="2956561"/>
            <a:ext cx="10515600" cy="2208058"/>
          </a:xfrm>
          <a:prstGeom prst="rect">
            <a:avLst/>
          </a:prstGeom>
        </p:spPr>
        <p:txBody>
          <a:bodyPr/>
          <a:lstStyle>
            <a:lvl1pPr marL="0" indent="0">
              <a:buNone/>
              <a:defRPr sz="2400" b="0" i="0">
                <a:solidFill>
                  <a:schemeClr val="tx1">
                    <a:tint val="75000"/>
                  </a:schemeClr>
                </a:solidFill>
                <a:latin typeface="Montserrat"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s-ES" dirty="0"/>
              <a:t>Editar los estilos de texto del patrón
Segundo nivel
Tercer nivel
Cuarto nivel
Quinto nivel</a:t>
            </a:r>
            <a:endParaRPr lang="es-MX" dirty="0"/>
          </a:p>
        </p:txBody>
      </p:sp>
      <p:sp>
        <p:nvSpPr>
          <p:cNvPr id="9" name="Marcador de fecha 3">
            <a:extLst>
              <a:ext uri="{FF2B5EF4-FFF2-40B4-BE49-F238E27FC236}">
                <a16:creationId xmlns:a16="http://schemas.microsoft.com/office/drawing/2014/main" xmlns="" id="{33049571-67D9-7C4A-95BE-A7944144561A}"/>
              </a:ext>
            </a:extLst>
          </p:cNvPr>
          <p:cNvSpPr>
            <a:spLocks noGrp="1"/>
          </p:cNvSpPr>
          <p:nvPr>
            <p:ph type="dt" sz="half" idx="10"/>
          </p:nvPr>
        </p:nvSpPr>
        <p:spPr>
          <a:xfrm>
            <a:off x="838200" y="6356350"/>
            <a:ext cx="2743200" cy="365125"/>
          </a:xfrm>
        </p:spPr>
        <p:txBody>
          <a:bodyPr/>
          <a:lstStyle/>
          <a:p>
            <a:fld id="{62B8DF0E-90BF-EC4E-8934-156187A1162F}" type="datetimeFigureOut">
              <a:rPr lang="es-MX" smtClean="0"/>
              <a:t>28/01/2022</a:t>
            </a:fld>
            <a:endParaRPr lang="es-MX"/>
          </a:p>
        </p:txBody>
      </p:sp>
      <p:sp>
        <p:nvSpPr>
          <p:cNvPr id="10" name="Marcador de pie de página 4">
            <a:extLst>
              <a:ext uri="{FF2B5EF4-FFF2-40B4-BE49-F238E27FC236}">
                <a16:creationId xmlns:a16="http://schemas.microsoft.com/office/drawing/2014/main" xmlns="" id="{4666AA57-9D0D-3640-9528-8B3DEDC6C971}"/>
              </a:ext>
            </a:extLst>
          </p:cNvPr>
          <p:cNvSpPr>
            <a:spLocks noGrp="1"/>
          </p:cNvSpPr>
          <p:nvPr>
            <p:ph type="ftr" sz="quarter" idx="11"/>
          </p:nvPr>
        </p:nvSpPr>
        <p:spPr>
          <a:xfrm>
            <a:off x="4038600" y="6356350"/>
            <a:ext cx="4114800" cy="365125"/>
          </a:xfrm>
        </p:spPr>
        <p:txBody>
          <a:bodyPr/>
          <a:lstStyle/>
          <a:p>
            <a:endParaRPr lang="es-MX"/>
          </a:p>
        </p:txBody>
      </p:sp>
      <p:sp>
        <p:nvSpPr>
          <p:cNvPr id="11" name="Marcador de número de diapositiva 5">
            <a:extLst>
              <a:ext uri="{FF2B5EF4-FFF2-40B4-BE49-F238E27FC236}">
                <a16:creationId xmlns:a16="http://schemas.microsoft.com/office/drawing/2014/main" xmlns="" id="{BFB13A88-D95D-D640-A28D-F449DDA4C908}"/>
              </a:ext>
            </a:extLst>
          </p:cNvPr>
          <p:cNvSpPr>
            <a:spLocks noGrp="1"/>
          </p:cNvSpPr>
          <p:nvPr>
            <p:ph type="sldNum" sz="quarter" idx="12"/>
          </p:nvPr>
        </p:nvSpPr>
        <p:spPr>
          <a:xfrm>
            <a:off x="8610600" y="6356350"/>
            <a:ext cx="2743200" cy="365125"/>
          </a:xfrm>
        </p:spPr>
        <p:txBody>
          <a:bodyPr/>
          <a:lstStyle/>
          <a:p>
            <a:fld id="{C119739B-ACC7-1A4E-906B-A9546BA1AB75}" type="slidenum">
              <a:rPr lang="es-MX" smtClean="0"/>
              <a:t>‹Nº›</a:t>
            </a:fld>
            <a:endParaRPr lang="es-MX"/>
          </a:p>
        </p:txBody>
      </p:sp>
    </p:spTree>
    <p:extLst>
      <p:ext uri="{BB962C8B-B14F-4D97-AF65-F5344CB8AC3E}">
        <p14:creationId xmlns:p14="http://schemas.microsoft.com/office/powerpoint/2010/main" val="27330861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Encabezado de secció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ítulo 1">
            <a:extLst>
              <a:ext uri="{FF2B5EF4-FFF2-40B4-BE49-F238E27FC236}">
                <a16:creationId xmlns:a16="http://schemas.microsoft.com/office/drawing/2014/main" xmlns="" id="{A5DCD591-614A-7548-8788-7FD7534F105A}"/>
              </a:ext>
            </a:extLst>
          </p:cNvPr>
          <p:cNvSpPr>
            <a:spLocks noGrp="1"/>
          </p:cNvSpPr>
          <p:nvPr>
            <p:ph type="title" hasCustomPrompt="1"/>
          </p:nvPr>
        </p:nvSpPr>
        <p:spPr>
          <a:xfrm>
            <a:off x="5496560" y="996579"/>
            <a:ext cx="5720080" cy="2852737"/>
          </a:xfrm>
          <a:prstGeom prst="rect">
            <a:avLst/>
          </a:prstGeom>
        </p:spPr>
        <p:txBody>
          <a:bodyPr anchor="b">
            <a:noAutofit/>
          </a:bodyPr>
          <a:lstStyle>
            <a:lvl1pPr>
              <a:defRPr sz="4400" b="1" i="0">
                <a:solidFill>
                  <a:srgbClr val="BC945A"/>
                </a:solidFill>
                <a:latin typeface="Montserrat SemiBold" pitchFamily="2" charset="77"/>
              </a:defRPr>
            </a:lvl1pPr>
          </a:lstStyle>
          <a:p>
            <a:r>
              <a:rPr lang="es-ES" dirty="0"/>
              <a:t>HAGA CLIC PARA MODIFICAR EL ESTILO DE TÍTULO DEL PATRÓN</a:t>
            </a:r>
            <a:endParaRPr lang="es-MX" dirty="0"/>
          </a:p>
        </p:txBody>
      </p:sp>
      <p:sp>
        <p:nvSpPr>
          <p:cNvPr id="9" name="Marcador de fecha 3">
            <a:extLst>
              <a:ext uri="{FF2B5EF4-FFF2-40B4-BE49-F238E27FC236}">
                <a16:creationId xmlns:a16="http://schemas.microsoft.com/office/drawing/2014/main" xmlns="" id="{33049571-67D9-7C4A-95BE-A7944144561A}"/>
              </a:ext>
            </a:extLst>
          </p:cNvPr>
          <p:cNvSpPr>
            <a:spLocks noGrp="1"/>
          </p:cNvSpPr>
          <p:nvPr>
            <p:ph type="dt" sz="half" idx="10"/>
          </p:nvPr>
        </p:nvSpPr>
        <p:spPr>
          <a:xfrm>
            <a:off x="838200" y="6356350"/>
            <a:ext cx="2743200" cy="365125"/>
          </a:xfrm>
        </p:spPr>
        <p:txBody>
          <a:bodyPr/>
          <a:lstStyle/>
          <a:p>
            <a:fld id="{62B8DF0E-90BF-EC4E-8934-156187A1162F}" type="datetimeFigureOut">
              <a:rPr lang="es-MX" smtClean="0"/>
              <a:t>28/01/2022</a:t>
            </a:fld>
            <a:endParaRPr lang="es-MX"/>
          </a:p>
        </p:txBody>
      </p:sp>
      <p:sp>
        <p:nvSpPr>
          <p:cNvPr id="10" name="Marcador de pie de página 4">
            <a:extLst>
              <a:ext uri="{FF2B5EF4-FFF2-40B4-BE49-F238E27FC236}">
                <a16:creationId xmlns:a16="http://schemas.microsoft.com/office/drawing/2014/main" xmlns="" id="{4666AA57-9D0D-3640-9528-8B3DEDC6C971}"/>
              </a:ext>
            </a:extLst>
          </p:cNvPr>
          <p:cNvSpPr>
            <a:spLocks noGrp="1"/>
          </p:cNvSpPr>
          <p:nvPr>
            <p:ph type="ftr" sz="quarter" idx="11"/>
          </p:nvPr>
        </p:nvSpPr>
        <p:spPr>
          <a:xfrm>
            <a:off x="4038600" y="6356350"/>
            <a:ext cx="4114800" cy="365125"/>
          </a:xfrm>
        </p:spPr>
        <p:txBody>
          <a:bodyPr/>
          <a:lstStyle/>
          <a:p>
            <a:endParaRPr lang="es-MX"/>
          </a:p>
        </p:txBody>
      </p:sp>
      <p:sp>
        <p:nvSpPr>
          <p:cNvPr id="11" name="Marcador de número de diapositiva 5">
            <a:extLst>
              <a:ext uri="{FF2B5EF4-FFF2-40B4-BE49-F238E27FC236}">
                <a16:creationId xmlns:a16="http://schemas.microsoft.com/office/drawing/2014/main" xmlns="" id="{BFB13A88-D95D-D640-A28D-F449DDA4C908}"/>
              </a:ext>
            </a:extLst>
          </p:cNvPr>
          <p:cNvSpPr>
            <a:spLocks noGrp="1"/>
          </p:cNvSpPr>
          <p:nvPr>
            <p:ph type="sldNum" sz="quarter" idx="12"/>
          </p:nvPr>
        </p:nvSpPr>
        <p:spPr>
          <a:xfrm>
            <a:off x="8610600" y="6356350"/>
            <a:ext cx="2743200" cy="365125"/>
          </a:xfrm>
        </p:spPr>
        <p:txBody>
          <a:bodyPr/>
          <a:lstStyle/>
          <a:p>
            <a:fld id="{C119739B-ACC7-1A4E-906B-A9546BA1AB75}" type="slidenum">
              <a:rPr lang="es-MX" smtClean="0"/>
              <a:t>‹Nº›</a:t>
            </a:fld>
            <a:endParaRPr lang="es-MX"/>
          </a:p>
        </p:txBody>
      </p:sp>
    </p:spTree>
    <p:extLst>
      <p:ext uri="{BB962C8B-B14F-4D97-AF65-F5344CB8AC3E}">
        <p14:creationId xmlns:p14="http://schemas.microsoft.com/office/powerpoint/2010/main" val="40389748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4" name="Marcador de fecha 3">
            <a:extLst>
              <a:ext uri="{FF2B5EF4-FFF2-40B4-BE49-F238E27FC236}">
                <a16:creationId xmlns:a16="http://schemas.microsoft.com/office/drawing/2014/main" xmlns="" id="{1A6CB96C-1C06-3B44-8615-D726F4477E8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B8DF0E-90BF-EC4E-8934-156187A1162F}" type="datetimeFigureOut">
              <a:rPr lang="es-MX" smtClean="0"/>
              <a:t>28/01/2022</a:t>
            </a:fld>
            <a:endParaRPr lang="es-MX"/>
          </a:p>
        </p:txBody>
      </p:sp>
      <p:sp>
        <p:nvSpPr>
          <p:cNvPr id="5" name="Marcador de pie de página 4">
            <a:extLst>
              <a:ext uri="{FF2B5EF4-FFF2-40B4-BE49-F238E27FC236}">
                <a16:creationId xmlns:a16="http://schemas.microsoft.com/office/drawing/2014/main" xmlns="" id="{113D1A4B-ADA7-7043-82FA-F7032EB1772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Marcador de número de diapositiva 5">
            <a:extLst>
              <a:ext uri="{FF2B5EF4-FFF2-40B4-BE49-F238E27FC236}">
                <a16:creationId xmlns:a16="http://schemas.microsoft.com/office/drawing/2014/main" xmlns="" id="{6802CF53-648D-B74F-A473-B4CC8BB23A5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19739B-ACC7-1A4E-906B-A9546BA1AB75}" type="slidenum">
              <a:rPr lang="es-MX" smtClean="0"/>
              <a:t>‹Nº›</a:t>
            </a:fld>
            <a:endParaRPr lang="es-MX"/>
          </a:p>
        </p:txBody>
      </p:sp>
    </p:spTree>
    <p:extLst>
      <p:ext uri="{BB962C8B-B14F-4D97-AF65-F5344CB8AC3E}">
        <p14:creationId xmlns:p14="http://schemas.microsoft.com/office/powerpoint/2010/main" val="1828472170"/>
      </p:ext>
    </p:extLst>
  </p:cSld>
  <p:clrMap bg1="lt1" tx1="dk1" bg2="lt2" tx2="dk2" accent1="accent1" accent2="accent2" accent3="accent3" accent4="accent4" accent5="accent5" accent6="accent6" hlink="hlink" folHlink="folHlink"/>
  <p:sldLayoutIdLst>
    <p:sldLayoutId id="2147483669" r:id="rId1"/>
    <p:sldLayoutId id="2147483649" r:id="rId2"/>
    <p:sldLayoutId id="2147483660" r:id="rId3"/>
    <p:sldLayoutId id="2147483650" r:id="rId4"/>
    <p:sldLayoutId id="2147483661" r:id="rId5"/>
    <p:sldLayoutId id="2147483662" r:id="rId6"/>
    <p:sldLayoutId id="2147483651" r:id="rId7"/>
    <p:sldLayoutId id="2147483663" r:id="rId8"/>
    <p:sldLayoutId id="2147483664" r:id="rId9"/>
    <p:sldLayoutId id="2147483666" r:id="rId10"/>
    <p:sldLayoutId id="2147483667" r:id="rId11"/>
    <p:sldLayoutId id="2147483668" r:id="rId12"/>
    <p:sldLayoutId id="2147483652" r:id="rId13"/>
    <p:sldLayoutId id="2147483653" r:id="rId14"/>
    <p:sldLayoutId id="2147483654" r:id="rId15"/>
    <p:sldLayoutId id="2147483656" r:id="rId16"/>
    <p:sldLayoutId id="2147483655"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a:off x="363220" y="1727201"/>
            <a:ext cx="11465560" cy="1543684"/>
          </a:xfrm>
        </p:spPr>
        <p:txBody>
          <a:bodyPr/>
          <a:lstStyle/>
          <a:p>
            <a:r>
              <a:rPr lang="es-MX" dirty="0" smtClean="0"/>
              <a:t>ACTIVIDADES DE SENSIBILIZACIÓN </a:t>
            </a:r>
            <a:br>
              <a:rPr lang="es-MX" dirty="0" smtClean="0"/>
            </a:br>
            <a:r>
              <a:rPr lang="es-MX" dirty="0" smtClean="0"/>
              <a:t>2021</a:t>
            </a:r>
            <a:endParaRPr lang="es-MX" dirty="0"/>
          </a:p>
        </p:txBody>
      </p:sp>
      <p:sp>
        <p:nvSpPr>
          <p:cNvPr id="5" name="4 Marcador de contenido"/>
          <p:cNvSpPr>
            <a:spLocks noGrp="1"/>
          </p:cNvSpPr>
          <p:nvPr>
            <p:ph idx="1"/>
          </p:nvPr>
        </p:nvSpPr>
        <p:spPr>
          <a:xfrm>
            <a:off x="1582057" y="3270885"/>
            <a:ext cx="8621486" cy="1852658"/>
          </a:xfrm>
        </p:spPr>
        <p:txBody>
          <a:bodyPr>
            <a:normAutofit/>
          </a:bodyPr>
          <a:lstStyle/>
          <a:p>
            <a:r>
              <a:rPr lang="es-MX" dirty="0" smtClean="0"/>
              <a:t>Unidad de Promoción y Defensa de los Derechos Humanos de las y los Policías del Servicio de Protección Federal </a:t>
            </a:r>
          </a:p>
        </p:txBody>
      </p:sp>
    </p:spTree>
    <p:extLst>
      <p:ext uri="{BB962C8B-B14F-4D97-AF65-F5344CB8AC3E}">
        <p14:creationId xmlns:p14="http://schemas.microsoft.com/office/powerpoint/2010/main" val="42789394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7a8c3d0-bd9e-4046-bf04-ecd88b51d6a7@namprd16"/>
          <p:cNvPicPr>
            <a:picLocks noChangeAspect="1" noChangeArrowheads="1"/>
          </p:cNvPicPr>
          <p:nvPr/>
        </p:nvPicPr>
        <p:blipFill rotWithShape="1">
          <a:blip r:embed="rId2">
            <a:extLst>
              <a:ext uri="{28A0092B-C50C-407E-A947-70E740481C1C}">
                <a14:useLocalDpi xmlns:a14="http://schemas.microsoft.com/office/drawing/2010/main" val="0"/>
              </a:ext>
            </a:extLst>
          </a:blip>
          <a:srcRect l="9296" t="9972" r="26152" b="38670"/>
          <a:stretch/>
        </p:blipFill>
        <p:spPr bwMode="auto">
          <a:xfrm>
            <a:off x="812798" y="2657528"/>
            <a:ext cx="3062515" cy="323527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3 Título"/>
          <p:cNvSpPr>
            <a:spLocks noGrp="1"/>
          </p:cNvSpPr>
          <p:nvPr>
            <p:ph type="title"/>
          </p:nvPr>
        </p:nvSpPr>
        <p:spPr>
          <a:xfrm>
            <a:off x="4731656" y="249173"/>
            <a:ext cx="7010401" cy="5643628"/>
          </a:xfrm>
        </p:spPr>
        <p:txBody>
          <a:bodyPr anchor="ctr">
            <a:normAutofit/>
          </a:bodyPr>
          <a:lstStyle/>
          <a:p>
            <a:pPr lvl="0" algn="ctr">
              <a:lnSpc>
                <a:spcPct val="150000"/>
              </a:lnSpc>
            </a:pPr>
            <a:r>
              <a:rPr lang="es-MX" sz="2000" dirty="0"/>
              <a:t/>
            </a:r>
            <a:br>
              <a:rPr lang="es-MX" sz="2000" dirty="0"/>
            </a:br>
            <a:r>
              <a:rPr lang="es-MX" sz="2000" dirty="0">
                <a:latin typeface="Montserrat" panose="00000500000000000000" charset="0"/>
              </a:rPr>
              <a:t>C</a:t>
            </a:r>
            <a:r>
              <a:rPr lang="es-MX" sz="2000" dirty="0" smtClean="0">
                <a:latin typeface="Montserrat" panose="00000500000000000000" charset="0"/>
              </a:rPr>
              <a:t>on </a:t>
            </a:r>
            <a:r>
              <a:rPr lang="es-MX" sz="2000" dirty="0">
                <a:latin typeface="Montserrat" panose="00000500000000000000" charset="0"/>
              </a:rPr>
              <a:t>el propósito de dar a conocer temas de observancia, promoción, estudio y divulgación de los Derechos </a:t>
            </a:r>
            <a:r>
              <a:rPr lang="es-MX" sz="2000" dirty="0" smtClean="0">
                <a:latin typeface="Montserrat" panose="00000500000000000000" charset="0"/>
              </a:rPr>
              <a:t>Humanos, </a:t>
            </a:r>
            <a:r>
              <a:rPr lang="es-MX" sz="2000" b="1" dirty="0" smtClean="0">
                <a:latin typeface="Montserrat" panose="00000500000000000000" charset="0"/>
              </a:rPr>
              <a:t>PRODEPOL </a:t>
            </a:r>
            <a:r>
              <a:rPr lang="es-MX" sz="2000" dirty="0" smtClean="0">
                <a:latin typeface="Montserrat" panose="00000500000000000000" charset="0"/>
              </a:rPr>
              <a:t>distribuyó entre las Unidades Administrativas del Servicio de Protección Federal, material </a:t>
            </a:r>
            <a:r>
              <a:rPr lang="es-MX" sz="2000" dirty="0">
                <a:latin typeface="Montserrat" panose="00000500000000000000" charset="0"/>
              </a:rPr>
              <a:t>de lectura otorgado por el Centro Nacional de Derechos Humanos </a:t>
            </a:r>
            <a:r>
              <a:rPr lang="es-MX" sz="2000" dirty="0" smtClean="0">
                <a:latin typeface="Montserrat" panose="00000500000000000000" charset="0"/>
              </a:rPr>
              <a:t>perteneciente </a:t>
            </a:r>
            <a:r>
              <a:rPr lang="es-MX" sz="2000" dirty="0">
                <a:latin typeface="Montserrat" panose="00000500000000000000" charset="0"/>
              </a:rPr>
              <a:t>a la </a:t>
            </a:r>
            <a:r>
              <a:rPr lang="es-MX" sz="2000" dirty="0" smtClean="0">
                <a:latin typeface="Montserrat" panose="00000500000000000000" charset="0"/>
              </a:rPr>
              <a:t>CNDH.</a:t>
            </a:r>
            <a:endParaRPr lang="es-MX" dirty="0">
              <a:latin typeface="Montserrat" panose="00000500000000000000" charset="0"/>
            </a:endParaRPr>
          </a:p>
        </p:txBody>
      </p:sp>
      <p:sp>
        <p:nvSpPr>
          <p:cNvPr id="9" name="1 Título"/>
          <p:cNvSpPr txBox="1">
            <a:spLocks/>
          </p:cNvSpPr>
          <p:nvPr/>
        </p:nvSpPr>
        <p:spPr>
          <a:xfrm>
            <a:off x="171266" y="597891"/>
            <a:ext cx="4345577" cy="1201884"/>
          </a:xfrm>
          <a:prstGeom prst="rect">
            <a:avLst/>
          </a:prstGeom>
          <a:noFill/>
        </p:spPr>
        <p:txBody>
          <a:bodyPr>
            <a:normAutofit/>
          </a:bodyPr>
          <a:lstStyle>
            <a:lvl1pPr algn="l" defTabSz="914400" rtl="0" eaLnBrk="1" latinLnBrk="0" hangingPunct="1">
              <a:lnSpc>
                <a:spcPct val="90000"/>
              </a:lnSpc>
              <a:spcBef>
                <a:spcPct val="0"/>
              </a:spcBef>
              <a:buNone/>
              <a:defRPr sz="3600" b="0" i="0" kern="1200">
                <a:solidFill>
                  <a:schemeClr val="tx1">
                    <a:lumMod val="65000"/>
                    <a:lumOff val="35000"/>
                  </a:schemeClr>
                </a:solidFill>
                <a:latin typeface="Montserrat SemiBold" panose="00000700000000000000" pitchFamily="2" charset="0"/>
                <a:ea typeface="+mj-ea"/>
                <a:cs typeface="+mj-cs"/>
              </a:defRPr>
            </a:lvl1pPr>
          </a:lstStyle>
          <a:p>
            <a:pPr algn="ctr"/>
            <a:r>
              <a:rPr lang="es-MX" dirty="0" smtClean="0"/>
              <a:t>Material </a:t>
            </a:r>
            <a:r>
              <a:rPr lang="es-MX" dirty="0"/>
              <a:t>d</a:t>
            </a:r>
            <a:r>
              <a:rPr lang="es-MX" dirty="0" smtClean="0"/>
              <a:t>e lectura</a:t>
            </a:r>
            <a:endParaRPr lang="es-MX" dirty="0"/>
          </a:p>
        </p:txBody>
      </p:sp>
    </p:spTree>
    <p:extLst>
      <p:ext uri="{BB962C8B-B14F-4D97-AF65-F5344CB8AC3E}">
        <p14:creationId xmlns:p14="http://schemas.microsoft.com/office/powerpoint/2010/main" val="38216724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smtClean="0"/>
              <a:t>Platica</a:t>
            </a:r>
            <a:br>
              <a:rPr lang="es-MX" dirty="0" smtClean="0"/>
            </a:br>
            <a:r>
              <a:rPr lang="es-MX" dirty="0" smtClean="0"/>
              <a:t>PRODEPOL</a:t>
            </a:r>
            <a:endParaRPr lang="es-MX" dirty="0"/>
          </a:p>
        </p:txBody>
      </p:sp>
      <p:sp>
        <p:nvSpPr>
          <p:cNvPr id="3" name="2 Marcador de contenido"/>
          <p:cNvSpPr>
            <a:spLocks noGrp="1"/>
          </p:cNvSpPr>
          <p:nvPr>
            <p:ph idx="1"/>
          </p:nvPr>
        </p:nvSpPr>
        <p:spPr>
          <a:xfrm>
            <a:off x="5029200" y="568859"/>
            <a:ext cx="6756400" cy="5483598"/>
          </a:xfrm>
        </p:spPr>
        <p:txBody>
          <a:bodyPr anchor="ctr">
            <a:normAutofit fontScale="85000" lnSpcReduction="10000"/>
          </a:bodyPr>
          <a:lstStyle/>
          <a:p>
            <a:pPr algn="ctr">
              <a:lnSpc>
                <a:spcPct val="150000"/>
              </a:lnSpc>
            </a:pPr>
            <a:r>
              <a:rPr lang="es-MX" dirty="0">
                <a:latin typeface="Montserrat" panose="00000500000000000000" charset="0"/>
              </a:rPr>
              <a:t>Las y los Policías del Servicio de Protección Federal en el desarrollo de sus funciones, son garantes de los derechos y libertades de las personas; por lo que la institución comprometida con su personal, tiene presente que sus derechos también deben ser respetados, en este sentido resultó indispensable difundir entre las y los cadetes del Curso de Formación Inicial, el objetivo y las funciones de PRODEPOL, con el propósito de que conozcan el área encargada de promover y defender los Derechos Humanos de nuestros integrantes</a:t>
            </a:r>
            <a:r>
              <a:rPr lang="es-MX" dirty="0" smtClean="0">
                <a:latin typeface="Montserrat" panose="00000500000000000000" charset="0"/>
              </a:rPr>
              <a:t>.</a:t>
            </a:r>
            <a:endParaRPr lang="es-MX" dirty="0">
              <a:latin typeface="Montserrat" panose="00000500000000000000" charset="0"/>
            </a:endParaRPr>
          </a:p>
        </p:txBody>
      </p:sp>
      <p:pic>
        <p:nvPicPr>
          <p:cNvPr id="3074" name="Picture 2" descr="33a01d2d-2710-4557-82a3-8aa1e0da7cbb@namprd16"/>
          <p:cNvPicPr>
            <a:picLocks noChangeAspect="1" noChangeArrowheads="1"/>
          </p:cNvPicPr>
          <p:nvPr/>
        </p:nvPicPr>
        <p:blipFill rotWithShape="1">
          <a:blip r:embed="rId2">
            <a:extLst>
              <a:ext uri="{28A0092B-C50C-407E-A947-70E740481C1C}">
                <a14:useLocalDpi xmlns:a14="http://schemas.microsoft.com/office/drawing/2010/main" val="0"/>
              </a:ext>
            </a:extLst>
          </a:blip>
          <a:srcRect l="4417" r="34435"/>
          <a:stretch/>
        </p:blipFill>
        <p:spPr bwMode="auto">
          <a:xfrm>
            <a:off x="240938" y="2329851"/>
            <a:ext cx="4026263" cy="256177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95199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0 Imagen" descr="cid:image001.png@01D7851E.87EE3F5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190" y="2094315"/>
            <a:ext cx="4178668" cy="289859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8 Marcador de contenido"/>
          <p:cNvSpPr>
            <a:spLocks noGrp="1"/>
          </p:cNvSpPr>
          <p:nvPr>
            <p:ph idx="1"/>
          </p:nvPr>
        </p:nvSpPr>
        <p:spPr>
          <a:xfrm>
            <a:off x="4963672" y="802544"/>
            <a:ext cx="6749357" cy="5104770"/>
          </a:xfrm>
        </p:spPr>
        <p:txBody>
          <a:bodyPr anchor="ctr">
            <a:normAutofit/>
          </a:bodyPr>
          <a:lstStyle/>
          <a:p>
            <a:pPr lvl="0" algn="ctr">
              <a:lnSpc>
                <a:spcPct val="150000"/>
              </a:lnSpc>
            </a:pPr>
            <a:r>
              <a:rPr lang="es-MX" sz="2000" dirty="0" smtClean="0">
                <a:latin typeface="Montserrat" panose="00000500000000000000" charset="0"/>
              </a:rPr>
              <a:t>Con </a:t>
            </a:r>
            <a:r>
              <a:rPr lang="es-MX" sz="2000" dirty="0">
                <a:latin typeface="Montserrat" panose="00000500000000000000" charset="0"/>
              </a:rPr>
              <a:t>la finalidad de promover una cultura de respeto entre las personas integrantes del Servicio de Protección Federal y contrarrestar comportamientos que deriven en desigualdad, </a:t>
            </a:r>
            <a:r>
              <a:rPr lang="es-MX" sz="2000" b="1" dirty="0">
                <a:latin typeface="Montserrat" panose="00000500000000000000" charset="0"/>
              </a:rPr>
              <a:t>PRODEPOL</a:t>
            </a:r>
            <a:r>
              <a:rPr lang="es-MX" sz="2000" dirty="0">
                <a:latin typeface="Montserrat" panose="00000500000000000000" charset="0"/>
              </a:rPr>
              <a:t> gestionó la impartición de la conferencia </a:t>
            </a:r>
            <a:r>
              <a:rPr lang="es-MX" sz="2000" b="1" dirty="0" smtClean="0">
                <a:solidFill>
                  <a:schemeClr val="tx1"/>
                </a:solidFill>
                <a:latin typeface="Montserrat" panose="00000500000000000000" charset="0"/>
              </a:rPr>
              <a:t>“</a:t>
            </a:r>
            <a:r>
              <a:rPr lang="es-MX" sz="2000" b="1" dirty="0">
                <a:solidFill>
                  <a:schemeClr val="tx1"/>
                </a:solidFill>
                <a:latin typeface="Montserrat" panose="00000500000000000000" charset="0"/>
              </a:rPr>
              <a:t>Eliminación de Estereotipos y Roles de Género”</a:t>
            </a:r>
            <a:r>
              <a:rPr lang="es-MX" sz="2000" dirty="0">
                <a:solidFill>
                  <a:schemeClr val="tx1">
                    <a:lumMod val="95000"/>
                    <a:lumOff val="5000"/>
                  </a:schemeClr>
                </a:solidFill>
                <a:latin typeface="Montserrat" panose="00000500000000000000" charset="0"/>
              </a:rPr>
              <a:t>,</a:t>
            </a:r>
            <a:r>
              <a:rPr lang="es-MX" sz="2000" dirty="0">
                <a:solidFill>
                  <a:srgbClr val="C00000"/>
                </a:solidFill>
                <a:latin typeface="Montserrat" panose="00000500000000000000" charset="0"/>
              </a:rPr>
              <a:t> </a:t>
            </a:r>
            <a:r>
              <a:rPr lang="es-MX" sz="2000" dirty="0">
                <a:latin typeface="Montserrat" panose="00000500000000000000" charset="0"/>
              </a:rPr>
              <a:t>por parte de la Maestra Atene Durán González de la</a:t>
            </a:r>
            <a:r>
              <a:rPr lang="es-MX" sz="2000" b="1" dirty="0">
                <a:latin typeface="Montserrat" panose="00000500000000000000" charset="0"/>
              </a:rPr>
              <a:t> </a:t>
            </a:r>
            <a:r>
              <a:rPr lang="es-MX" sz="2000" dirty="0">
                <a:latin typeface="Montserrat" panose="00000500000000000000" charset="0"/>
              </a:rPr>
              <a:t>Comisión Nacional para Prevenir y Erradicar la Violencia Contra las Mujeres (CONAVIM</a:t>
            </a:r>
            <a:r>
              <a:rPr lang="es-MX" sz="2000" dirty="0" smtClean="0">
                <a:latin typeface="Montserrat" panose="00000500000000000000" charset="0"/>
              </a:rPr>
              <a:t>)</a:t>
            </a:r>
            <a:endParaRPr lang="es-MX" sz="2000" dirty="0">
              <a:latin typeface="Montserrat" panose="00000500000000000000" charset="0"/>
            </a:endParaRPr>
          </a:p>
        </p:txBody>
      </p:sp>
      <p:sp>
        <p:nvSpPr>
          <p:cNvPr id="14" name="1 Título"/>
          <p:cNvSpPr>
            <a:spLocks noGrp="1"/>
          </p:cNvSpPr>
          <p:nvPr>
            <p:ph type="title"/>
          </p:nvPr>
        </p:nvSpPr>
        <p:spPr>
          <a:xfrm>
            <a:off x="312057" y="633247"/>
            <a:ext cx="4432663" cy="1325563"/>
          </a:xfrm>
        </p:spPr>
        <p:txBody>
          <a:bodyPr/>
          <a:lstStyle/>
          <a:p>
            <a:r>
              <a:rPr lang="es-MX" dirty="0" smtClean="0"/>
              <a:t>Videoconferencia </a:t>
            </a:r>
            <a:endParaRPr lang="es-MX" dirty="0"/>
          </a:p>
        </p:txBody>
      </p:sp>
    </p:spTree>
    <p:extLst>
      <p:ext uri="{BB962C8B-B14F-4D97-AF65-F5344CB8AC3E}">
        <p14:creationId xmlns:p14="http://schemas.microsoft.com/office/powerpoint/2010/main" val="19878919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8 Título"/>
          <p:cNvSpPr>
            <a:spLocks noGrp="1"/>
          </p:cNvSpPr>
          <p:nvPr>
            <p:ph type="title"/>
          </p:nvPr>
        </p:nvSpPr>
        <p:spPr>
          <a:xfrm>
            <a:off x="4914537" y="1497263"/>
            <a:ext cx="6914606" cy="4365998"/>
          </a:xfrm>
        </p:spPr>
        <p:txBody>
          <a:bodyPr anchor="ctr">
            <a:noAutofit/>
          </a:bodyPr>
          <a:lstStyle/>
          <a:p>
            <a:pPr algn="ctr">
              <a:lnSpc>
                <a:spcPct val="150000"/>
              </a:lnSpc>
            </a:pPr>
            <a:r>
              <a:rPr lang="es-MX" sz="2000" dirty="0">
                <a:latin typeface="Montserrat" panose="00000500000000000000" charset="0"/>
              </a:rPr>
              <a:t>Con el objeto de promover la protección de la salud de los integrantes del SPF, </a:t>
            </a:r>
            <a:r>
              <a:rPr lang="es-MX" sz="2000" dirty="0" smtClean="0">
                <a:latin typeface="Montserrat" panose="00000500000000000000" charset="0"/>
              </a:rPr>
              <a:t>PRODEPOL gestionó la </a:t>
            </a:r>
            <a:r>
              <a:rPr lang="es-MX" sz="2000" dirty="0">
                <a:latin typeface="Montserrat" panose="00000500000000000000" charset="0"/>
              </a:rPr>
              <a:t>conferencia </a:t>
            </a:r>
            <a:r>
              <a:rPr lang="es-MX" sz="2000" b="1" dirty="0" smtClean="0">
                <a:latin typeface="Montserrat" panose="00000500000000000000" charset="0"/>
              </a:rPr>
              <a:t>Introducción </a:t>
            </a:r>
            <a:r>
              <a:rPr lang="es-MX" sz="2000" b="1" dirty="0">
                <a:latin typeface="Montserrat" panose="00000500000000000000" charset="0"/>
              </a:rPr>
              <a:t>al </a:t>
            </a:r>
            <a:r>
              <a:rPr lang="es-MX" sz="2000" b="1" dirty="0" smtClean="0">
                <a:latin typeface="Montserrat" panose="00000500000000000000" charset="0"/>
              </a:rPr>
              <a:t>fenómeno </a:t>
            </a:r>
            <a:r>
              <a:rPr lang="es-MX" sz="2000" b="1" dirty="0">
                <a:latin typeface="Montserrat" panose="00000500000000000000" charset="0"/>
              </a:rPr>
              <a:t>del consumo de </a:t>
            </a:r>
            <a:r>
              <a:rPr lang="es-MX" sz="2000" b="1" dirty="0" smtClean="0">
                <a:latin typeface="Montserrat" panose="00000500000000000000" charset="0"/>
              </a:rPr>
              <a:t>Sustancias Psicoactivas</a:t>
            </a:r>
            <a:r>
              <a:rPr lang="es-MX" sz="2000" dirty="0" smtClean="0">
                <a:latin typeface="Montserrat" panose="00000500000000000000" charset="0"/>
              </a:rPr>
              <a:t>, impartida por Mtro. Manlio Fabio Diego Llamas del </a:t>
            </a:r>
            <a:r>
              <a:rPr lang="es-MX" sz="2000" dirty="0">
                <a:latin typeface="Montserrat" panose="00000500000000000000" charset="0"/>
              </a:rPr>
              <a:t>Instituto para la Atención y Prevención de las </a:t>
            </a:r>
            <a:r>
              <a:rPr lang="es-MX" sz="2000" dirty="0" smtClean="0">
                <a:latin typeface="Montserrat" panose="00000500000000000000" charset="0"/>
              </a:rPr>
              <a:t>Adicciones en la Ciudad de México (IAPA).</a:t>
            </a:r>
            <a:r>
              <a:rPr lang="es-MX" sz="2400" dirty="0">
                <a:latin typeface="Montserrat" panose="00000500000000000000" charset="0"/>
              </a:rPr>
              <a:t/>
            </a:r>
            <a:br>
              <a:rPr lang="es-MX" sz="2400" dirty="0">
                <a:latin typeface="Montserrat" panose="00000500000000000000" charset="0"/>
              </a:rPr>
            </a:br>
            <a:endParaRPr lang="es-MX" sz="2400" dirty="0">
              <a:latin typeface="Montserrat" panose="00000500000000000000" charset="0"/>
            </a:endParaRPr>
          </a:p>
        </p:txBody>
      </p:sp>
      <p:pic>
        <p:nvPicPr>
          <p:cNvPr id="4098" name="0 Imagen" descr="cid:image001.png@01D7B6E4.5829285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972" y="2002353"/>
            <a:ext cx="4247229" cy="293250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1 Título"/>
          <p:cNvSpPr txBox="1">
            <a:spLocks/>
          </p:cNvSpPr>
          <p:nvPr/>
        </p:nvSpPr>
        <p:spPr>
          <a:xfrm>
            <a:off x="312056" y="763876"/>
            <a:ext cx="4432663" cy="1325563"/>
          </a:xfrm>
          <a:prstGeom prst="rect">
            <a:avLst/>
          </a:prstGeom>
          <a:noFill/>
        </p:spPr>
        <p:txBody>
          <a:bodyPr>
            <a:normAutofit/>
          </a:bodyPr>
          <a:lstStyle>
            <a:lvl1pPr algn="l" defTabSz="914400" rtl="0" eaLnBrk="1" latinLnBrk="0" hangingPunct="1">
              <a:lnSpc>
                <a:spcPct val="90000"/>
              </a:lnSpc>
              <a:spcBef>
                <a:spcPct val="0"/>
              </a:spcBef>
              <a:buNone/>
              <a:defRPr sz="3600" b="0" i="0" kern="1200">
                <a:solidFill>
                  <a:schemeClr val="tx1">
                    <a:lumMod val="65000"/>
                    <a:lumOff val="35000"/>
                  </a:schemeClr>
                </a:solidFill>
                <a:latin typeface="Montserrat SemiBold" panose="00000700000000000000" pitchFamily="2" charset="0"/>
                <a:ea typeface="+mj-ea"/>
                <a:cs typeface="+mj-cs"/>
              </a:defRPr>
            </a:lvl1pPr>
          </a:lstStyle>
          <a:p>
            <a:r>
              <a:rPr lang="es-MX" smtClean="0"/>
              <a:t>Videoconferencia </a:t>
            </a:r>
            <a:endParaRPr lang="es-MX" dirty="0"/>
          </a:p>
        </p:txBody>
      </p:sp>
    </p:spTree>
    <p:extLst>
      <p:ext uri="{BB962C8B-B14F-4D97-AF65-F5344CB8AC3E}">
        <p14:creationId xmlns:p14="http://schemas.microsoft.com/office/powerpoint/2010/main" val="27169777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smtClean="0"/>
              <a:t>Diplomado</a:t>
            </a:r>
            <a:endParaRPr lang="es-MX" dirty="0"/>
          </a:p>
        </p:txBody>
      </p:sp>
      <p:sp>
        <p:nvSpPr>
          <p:cNvPr id="3" name="2 Marcador de contenido"/>
          <p:cNvSpPr>
            <a:spLocks noGrp="1"/>
          </p:cNvSpPr>
          <p:nvPr>
            <p:ph idx="1"/>
          </p:nvPr>
        </p:nvSpPr>
        <p:spPr>
          <a:xfrm>
            <a:off x="4717143" y="606279"/>
            <a:ext cx="7242628" cy="5608104"/>
          </a:xfrm>
        </p:spPr>
        <p:txBody>
          <a:bodyPr>
            <a:normAutofit/>
          </a:bodyPr>
          <a:lstStyle/>
          <a:p>
            <a:pPr algn="ctr">
              <a:lnSpc>
                <a:spcPct val="150000"/>
              </a:lnSpc>
            </a:pPr>
            <a:r>
              <a:rPr lang="es-MX" sz="2000" dirty="0" smtClean="0">
                <a:latin typeface="Montserrat" panose="00000500000000000000" charset="0"/>
              </a:rPr>
              <a:t>A fin de </a:t>
            </a:r>
            <a:r>
              <a:rPr lang="es-MX" sz="2000" dirty="0">
                <a:latin typeface="Montserrat" panose="00000500000000000000" charset="0"/>
              </a:rPr>
              <a:t>favorecer la protección de los </a:t>
            </a:r>
            <a:r>
              <a:rPr lang="es-MX" sz="2000" dirty="0" smtClean="0">
                <a:latin typeface="Montserrat" panose="00000500000000000000" charset="0"/>
              </a:rPr>
              <a:t>Derechos Humanos </a:t>
            </a:r>
            <a:r>
              <a:rPr lang="es-MX" sz="2000" dirty="0">
                <a:latin typeface="Montserrat" panose="00000500000000000000" charset="0"/>
              </a:rPr>
              <a:t>de las personas integrantes de esta institución, </a:t>
            </a:r>
            <a:r>
              <a:rPr lang="es-MX" sz="2000" dirty="0" smtClean="0">
                <a:latin typeface="Montserrat" panose="00000500000000000000" charset="0"/>
              </a:rPr>
              <a:t>PRODEPOL  gestionó ante la Comisión </a:t>
            </a:r>
            <a:r>
              <a:rPr lang="es-MX" sz="2000" dirty="0">
                <a:latin typeface="Montserrat" panose="00000500000000000000" charset="0"/>
              </a:rPr>
              <a:t>Nacional para la Protección y Defensa de los Usuarios de Servicios Financieros </a:t>
            </a:r>
            <a:r>
              <a:rPr lang="es-MX" sz="2000" dirty="0" smtClean="0">
                <a:latin typeface="Montserrat" panose="00000500000000000000" charset="0"/>
              </a:rPr>
              <a:t>, la impartición del </a:t>
            </a:r>
            <a:r>
              <a:rPr lang="es-MX" sz="2000" b="1" dirty="0" smtClean="0"/>
              <a:t>Diplomado </a:t>
            </a:r>
            <a:r>
              <a:rPr lang="es-MX" sz="2000" b="1" dirty="0"/>
              <a:t>en Educación Financiera </a:t>
            </a:r>
            <a:r>
              <a:rPr lang="es-MX" sz="2000" dirty="0" smtClean="0">
                <a:latin typeface="Montserrat" panose="00000500000000000000" charset="0"/>
              </a:rPr>
              <a:t>poniendo a su disposición  </a:t>
            </a:r>
            <a:r>
              <a:rPr lang="es-MX" sz="2000" dirty="0">
                <a:latin typeface="Montserrat" panose="00000500000000000000" charset="0"/>
              </a:rPr>
              <a:t>conocimientos para un mejor aprovechamiento de los servicios y productos financieros </a:t>
            </a:r>
            <a:r>
              <a:rPr lang="es-MX" sz="2000" dirty="0" smtClean="0">
                <a:latin typeface="Montserrat" panose="00000500000000000000" charset="0"/>
              </a:rPr>
              <a:t>fortaleciendo sus </a:t>
            </a:r>
            <a:r>
              <a:rPr lang="es-MX" sz="2000" dirty="0">
                <a:latin typeface="Montserrat" panose="00000500000000000000" charset="0"/>
              </a:rPr>
              <a:t>capacidades en el manejo del dinero, coadyuvando con ello a su bienestar y el de su familia. </a:t>
            </a:r>
          </a:p>
        </p:txBody>
      </p:sp>
      <p:pic>
        <p:nvPicPr>
          <p:cNvPr id="6146" name="0 Imagen" descr="image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9280" y="1393149"/>
            <a:ext cx="3489234" cy="4959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185386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smtClean="0"/>
              <a:t>Mesas Informativas</a:t>
            </a:r>
            <a:endParaRPr lang="es-MX" dirty="0"/>
          </a:p>
        </p:txBody>
      </p:sp>
      <p:sp>
        <p:nvSpPr>
          <p:cNvPr id="3" name="2 Marcador de contenido"/>
          <p:cNvSpPr>
            <a:spLocks noGrp="1"/>
          </p:cNvSpPr>
          <p:nvPr>
            <p:ph idx="1"/>
          </p:nvPr>
        </p:nvSpPr>
        <p:spPr>
          <a:xfrm>
            <a:off x="4876800" y="537028"/>
            <a:ext cx="6923316" cy="5892800"/>
          </a:xfrm>
        </p:spPr>
        <p:txBody>
          <a:bodyPr anchor="ctr">
            <a:normAutofit fontScale="92500" lnSpcReduction="10000"/>
          </a:bodyPr>
          <a:lstStyle/>
          <a:p>
            <a:pPr algn="ctr">
              <a:lnSpc>
                <a:spcPct val="150000"/>
              </a:lnSpc>
            </a:pPr>
            <a:r>
              <a:rPr lang="es-MX" b="1" dirty="0" smtClean="0">
                <a:latin typeface="Montserrat" panose="00000500000000000000" charset="0"/>
              </a:rPr>
              <a:t>PRODEPOL</a:t>
            </a:r>
            <a:r>
              <a:rPr lang="es-MX" dirty="0" smtClean="0">
                <a:latin typeface="Montserrat" panose="00000500000000000000" charset="0"/>
              </a:rPr>
              <a:t> en coordinación con la Dirección General de Administración, participó en las mesas informativas instauradas en el Servicio </a:t>
            </a:r>
            <a:r>
              <a:rPr lang="es-MX" dirty="0">
                <a:latin typeface="Montserrat" panose="00000500000000000000" charset="0"/>
              </a:rPr>
              <a:t>de Protección Federal, </a:t>
            </a:r>
            <a:r>
              <a:rPr lang="es-MX" dirty="0" smtClean="0">
                <a:latin typeface="Montserrat" panose="00000500000000000000" charset="0"/>
              </a:rPr>
              <a:t>con motivo de los </a:t>
            </a:r>
            <a:r>
              <a:rPr lang="es-MX" b="1" dirty="0" smtClean="0">
                <a:latin typeface="Montserrat" panose="00000500000000000000" charset="0"/>
              </a:rPr>
              <a:t>16 </a:t>
            </a:r>
            <a:r>
              <a:rPr lang="es-MX" b="1" dirty="0">
                <a:latin typeface="Montserrat" panose="00000500000000000000" charset="0"/>
              </a:rPr>
              <a:t>días de activismo contra la violencia de género</a:t>
            </a:r>
            <a:r>
              <a:rPr lang="es-MX" dirty="0">
                <a:latin typeface="Montserrat" panose="00000500000000000000" charset="0"/>
              </a:rPr>
              <a:t>, la cual se </a:t>
            </a:r>
            <a:r>
              <a:rPr lang="es-MX" dirty="0" smtClean="0">
                <a:latin typeface="Montserrat" panose="00000500000000000000" charset="0"/>
              </a:rPr>
              <a:t>llevó </a:t>
            </a:r>
            <a:r>
              <a:rPr lang="es-MX" dirty="0">
                <a:latin typeface="Montserrat" panose="00000500000000000000" charset="0"/>
              </a:rPr>
              <a:t>a cabo </a:t>
            </a:r>
            <a:r>
              <a:rPr lang="es-MX" dirty="0" smtClean="0">
                <a:latin typeface="Montserrat" panose="00000500000000000000" charset="0"/>
              </a:rPr>
              <a:t>del 25 </a:t>
            </a:r>
            <a:r>
              <a:rPr lang="es-MX" dirty="0">
                <a:latin typeface="Montserrat" panose="00000500000000000000" charset="0"/>
              </a:rPr>
              <a:t>de noviembre al 10 de </a:t>
            </a:r>
            <a:r>
              <a:rPr lang="es-MX" dirty="0" smtClean="0">
                <a:latin typeface="Montserrat" panose="00000500000000000000" charset="0"/>
              </a:rPr>
              <a:t>diciembre de 2021; contribuyendo </a:t>
            </a:r>
            <a:r>
              <a:rPr lang="es-MX" dirty="0">
                <a:latin typeface="Montserrat" panose="00000500000000000000" charset="0"/>
              </a:rPr>
              <a:t>a la promoción, prevención y eliminación de la violencia contra las mujeres y las niñas, atendiendo al tema </a:t>
            </a:r>
            <a:endParaRPr lang="es-MX" dirty="0" smtClean="0">
              <a:latin typeface="Montserrat" panose="00000500000000000000" charset="0"/>
            </a:endParaRPr>
          </a:p>
          <a:p>
            <a:pPr algn="ctr">
              <a:lnSpc>
                <a:spcPct val="150000"/>
              </a:lnSpc>
            </a:pPr>
            <a:r>
              <a:rPr lang="es-MX" b="1" dirty="0" smtClean="0">
                <a:latin typeface="Montserrat" panose="00000500000000000000" charset="0"/>
              </a:rPr>
              <a:t>“</a:t>
            </a:r>
            <a:r>
              <a:rPr lang="es-MX" b="1" dirty="0">
                <a:latin typeface="Montserrat" panose="00000500000000000000" charset="0"/>
              </a:rPr>
              <a:t>Pinta el mundo de naranja: ¡Pongamos fin a la violencia contra las mujeres YA!”.</a:t>
            </a:r>
            <a:endParaRPr lang="es-MX" dirty="0">
              <a:latin typeface="Montserrat" panose="00000500000000000000" charset="0"/>
            </a:endParaRPr>
          </a:p>
          <a:p>
            <a:pPr>
              <a:lnSpc>
                <a:spcPct val="150000"/>
              </a:lnSpc>
            </a:pPr>
            <a:endParaRPr lang="es-MX" dirty="0"/>
          </a:p>
        </p:txBody>
      </p:sp>
      <p:pic>
        <p:nvPicPr>
          <p:cNvPr id="5122" name="Picture 2" descr="c88947eb-d031-4be3-8c09-f397af79c320@namprd16"/>
          <p:cNvPicPr>
            <a:picLocks noChangeAspect="1" noChangeArrowheads="1"/>
          </p:cNvPicPr>
          <p:nvPr/>
        </p:nvPicPr>
        <p:blipFill rotWithShape="1">
          <a:blip r:embed="rId2">
            <a:extLst>
              <a:ext uri="{28A0092B-C50C-407E-A947-70E740481C1C}">
                <a14:useLocalDpi xmlns:a14="http://schemas.microsoft.com/office/drawing/2010/main" val="0"/>
              </a:ext>
            </a:extLst>
          </a:blip>
          <a:srcRect l="1511" t="13900" r="9654" b="14214"/>
          <a:stretch/>
        </p:blipFill>
        <p:spPr bwMode="auto">
          <a:xfrm>
            <a:off x="232229" y="2583544"/>
            <a:ext cx="3979477" cy="239485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35561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smtClean="0"/>
              <a:t>Estadísticas</a:t>
            </a:r>
            <a:br>
              <a:rPr lang="es-MX" dirty="0" smtClean="0"/>
            </a:br>
            <a:r>
              <a:rPr lang="es-MX" dirty="0" smtClean="0"/>
              <a:t>2021</a:t>
            </a:r>
            <a:endParaRPr lang="es-MX" dirty="0"/>
          </a:p>
        </p:txBody>
      </p:sp>
      <p:sp>
        <p:nvSpPr>
          <p:cNvPr id="3" name="2 Marcador de contenido"/>
          <p:cNvSpPr>
            <a:spLocks noGrp="1"/>
          </p:cNvSpPr>
          <p:nvPr>
            <p:ph idx="1"/>
          </p:nvPr>
        </p:nvSpPr>
        <p:spPr>
          <a:xfrm>
            <a:off x="4760685" y="568859"/>
            <a:ext cx="6879771" cy="5608104"/>
          </a:xfrm>
        </p:spPr>
        <p:txBody>
          <a:bodyPr anchor="ctr"/>
          <a:lstStyle/>
          <a:p>
            <a:pPr marL="342900" indent="-342900" algn="just">
              <a:lnSpc>
                <a:spcPct val="100000"/>
              </a:lnSpc>
              <a:buFont typeface="Arial" panose="020B0604020202020204" pitchFamily="34" charset="0"/>
              <a:buChar char="•"/>
            </a:pPr>
            <a:r>
              <a:rPr lang="es-MX" sz="2000" dirty="0" smtClean="0">
                <a:solidFill>
                  <a:schemeClr val="tx1"/>
                </a:solidFill>
                <a:latin typeface="Montserrat" panose="00000500000000000000" charset="0"/>
              </a:rPr>
              <a:t>Se impartieron 5 </a:t>
            </a:r>
            <a:r>
              <a:rPr lang="es-MX" sz="2000" dirty="0">
                <a:solidFill>
                  <a:schemeClr val="tx1"/>
                </a:solidFill>
                <a:latin typeface="Montserrat" panose="00000500000000000000" charset="0"/>
              </a:rPr>
              <a:t>pláticas </a:t>
            </a:r>
            <a:r>
              <a:rPr lang="es-MX" sz="2000" dirty="0" smtClean="0">
                <a:solidFill>
                  <a:schemeClr val="tx1"/>
                </a:solidFill>
                <a:latin typeface="Montserrat" panose="00000500000000000000" charset="0"/>
              </a:rPr>
              <a:t>informativas PRODEPOL con la participación de </a:t>
            </a:r>
            <a:r>
              <a:rPr lang="es-MX" sz="2000" b="1" dirty="0" smtClean="0">
                <a:solidFill>
                  <a:schemeClr val="tx1"/>
                </a:solidFill>
                <a:latin typeface="Montserrat" panose="00000500000000000000" charset="0"/>
              </a:rPr>
              <a:t>1487 cadetes</a:t>
            </a:r>
            <a:r>
              <a:rPr lang="es-MX" sz="2000" dirty="0" smtClean="0">
                <a:solidFill>
                  <a:schemeClr val="tx1"/>
                </a:solidFill>
                <a:latin typeface="Montserrat" panose="00000500000000000000" charset="0"/>
              </a:rPr>
              <a:t>. </a:t>
            </a:r>
          </a:p>
          <a:p>
            <a:pPr algn="just">
              <a:lnSpc>
                <a:spcPct val="100000"/>
              </a:lnSpc>
            </a:pPr>
            <a:endParaRPr lang="es-MX" sz="2000" dirty="0" smtClean="0">
              <a:solidFill>
                <a:schemeClr val="tx1"/>
              </a:solidFill>
              <a:latin typeface="Montserrat" panose="00000500000000000000" charset="0"/>
            </a:endParaRPr>
          </a:p>
          <a:p>
            <a:pPr marL="342900" indent="-342900" algn="just">
              <a:lnSpc>
                <a:spcPct val="100000"/>
              </a:lnSpc>
              <a:buFont typeface="Arial" panose="020B0604020202020204" pitchFamily="34" charset="0"/>
              <a:buChar char="•"/>
            </a:pPr>
            <a:r>
              <a:rPr lang="es-MX" sz="2000" dirty="0" smtClean="0">
                <a:solidFill>
                  <a:schemeClr val="tx1"/>
                </a:solidFill>
                <a:latin typeface="Montserrat" panose="00000500000000000000" charset="0"/>
              </a:rPr>
              <a:t>Se obtuvo una participación total de </a:t>
            </a:r>
            <a:r>
              <a:rPr lang="es-MX" sz="2000" b="1" dirty="0" smtClean="0">
                <a:solidFill>
                  <a:schemeClr val="tx1"/>
                </a:solidFill>
                <a:latin typeface="Montserrat" panose="00000500000000000000" charset="0"/>
              </a:rPr>
              <a:t>1127 integrantes </a:t>
            </a:r>
            <a:r>
              <a:rPr lang="es-MX" sz="2000" dirty="0" smtClean="0">
                <a:solidFill>
                  <a:schemeClr val="tx1"/>
                </a:solidFill>
                <a:latin typeface="Montserrat" panose="00000500000000000000" charset="0"/>
              </a:rPr>
              <a:t>en las conferencias y diplomados gestionados por la Unidad.</a:t>
            </a:r>
          </a:p>
          <a:p>
            <a:pPr algn="just">
              <a:lnSpc>
                <a:spcPct val="100000"/>
              </a:lnSpc>
            </a:pPr>
            <a:endParaRPr lang="es-MX" sz="2000" dirty="0" smtClean="0">
              <a:solidFill>
                <a:schemeClr val="tx1"/>
              </a:solidFill>
              <a:latin typeface="Montserrat" panose="00000500000000000000" charset="0"/>
            </a:endParaRPr>
          </a:p>
          <a:p>
            <a:pPr marL="342900" indent="-342900" algn="just">
              <a:lnSpc>
                <a:spcPct val="100000"/>
              </a:lnSpc>
              <a:buFont typeface="Arial" panose="020B0604020202020204" pitchFamily="34" charset="0"/>
              <a:buChar char="•"/>
            </a:pPr>
            <a:r>
              <a:rPr lang="es-MX" sz="2000" dirty="0" smtClean="0">
                <a:solidFill>
                  <a:schemeClr val="tx1"/>
                </a:solidFill>
                <a:latin typeface="Montserrat" panose="00000500000000000000" charset="0"/>
              </a:rPr>
              <a:t>Se realizó la entrega de </a:t>
            </a:r>
            <a:r>
              <a:rPr lang="es-MX" sz="2000" b="1" dirty="0" smtClean="0">
                <a:solidFill>
                  <a:schemeClr val="tx1"/>
                </a:solidFill>
                <a:latin typeface="Montserrat" panose="00000500000000000000" charset="0"/>
              </a:rPr>
              <a:t>1302 libros en materia de derechos humanos</a:t>
            </a:r>
            <a:r>
              <a:rPr lang="es-MX" sz="2000" dirty="0" smtClean="0">
                <a:solidFill>
                  <a:schemeClr val="tx1"/>
                </a:solidFill>
                <a:latin typeface="Montserrat" panose="00000500000000000000" charset="0"/>
              </a:rPr>
              <a:t>, al personal del Servicio de Protección Federal. </a:t>
            </a:r>
          </a:p>
          <a:p>
            <a:pPr marL="342900" indent="-342900">
              <a:buFont typeface="Arial" panose="020B0604020202020204" pitchFamily="34" charset="0"/>
              <a:buChar char="•"/>
            </a:pPr>
            <a:endParaRPr lang="es-MX" dirty="0">
              <a:solidFill>
                <a:schemeClr val="tx1"/>
              </a:solidFill>
              <a:latin typeface="Montserrat" panose="00000500000000000000" charset="0"/>
            </a:endParaRPr>
          </a:p>
        </p:txBody>
      </p:sp>
      <p:pic>
        <p:nvPicPr>
          <p:cNvPr id="4" name="6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6108" y="2354912"/>
            <a:ext cx="3134478" cy="3116974"/>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425647436"/>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1412</TotalTime>
  <Words>469</Words>
  <Application>Microsoft Office PowerPoint</Application>
  <PresentationFormat>Personalizado</PresentationFormat>
  <Paragraphs>21</Paragraphs>
  <Slides>8</Slides>
  <Notes>0</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8</vt:i4>
      </vt:variant>
    </vt:vector>
  </HeadingPairs>
  <TitlesOfParts>
    <vt:vector size="14" baseType="lpstr">
      <vt:lpstr>Arial</vt:lpstr>
      <vt:lpstr>Montserrat SemiBold</vt:lpstr>
      <vt:lpstr>Montserrat Medium</vt:lpstr>
      <vt:lpstr>Calibri</vt:lpstr>
      <vt:lpstr>Montserrat</vt:lpstr>
      <vt:lpstr>Tema de Office</vt:lpstr>
      <vt:lpstr>ACTIVIDADES DE SENSIBILIZACIÓN  2021</vt:lpstr>
      <vt:lpstr> Con el propósito de dar a conocer temas de observancia, promoción, estudio y divulgación de los Derechos Humanos, PRODEPOL distribuyó entre las Unidades Administrativas del Servicio de Protección Federal, material de lectura otorgado por el Centro Nacional de Derechos Humanos perteneciente a la CNDH.</vt:lpstr>
      <vt:lpstr>Platica PRODEPOL</vt:lpstr>
      <vt:lpstr>Videoconferencia </vt:lpstr>
      <vt:lpstr>Con el objeto de promover la protección de la salud de los integrantes del SPF, PRODEPOL gestionó la conferencia Introducción al fenómeno del consumo de Sustancias Psicoactivas, impartida por Mtro. Manlio Fabio Diego Llamas del Instituto para la Atención y Prevención de las Adicciones en la Ciudad de México (IAPA). </vt:lpstr>
      <vt:lpstr>Diplomado</vt:lpstr>
      <vt:lpstr>Mesas Informativas</vt:lpstr>
      <vt:lpstr>Estadísticas 2021</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Microsoft Office User</dc:creator>
  <cp:lastModifiedBy>Magaly Huerta Perez</cp:lastModifiedBy>
  <cp:revision>92</cp:revision>
  <dcterms:created xsi:type="dcterms:W3CDTF">2018-12-04T03:27:02Z</dcterms:created>
  <dcterms:modified xsi:type="dcterms:W3CDTF">2022-01-28T19:38:59Z</dcterms:modified>
</cp:coreProperties>
</file>